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Open Sans ExtraBold"/>
      <p:bold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41">
          <p15:clr>
            <a:srgbClr val="A4A3A4"/>
          </p15:clr>
        </p15:guide>
        <p15:guide id="2" orient="horz" pos="133">
          <p15:clr>
            <a:srgbClr val="A4A3A4"/>
          </p15:clr>
        </p15:guide>
        <p15:guide id="3" orient="horz" pos="756">
          <p15:clr>
            <a:srgbClr val="A4A3A4"/>
          </p15:clr>
        </p15:guide>
        <p15:guide id="4" orient="horz" pos="612">
          <p15:clr>
            <a:srgbClr val="A4A3A4"/>
          </p15:clr>
        </p15:guide>
        <p15:guide id="5" pos="144">
          <p15:clr>
            <a:srgbClr val="A4A3A4"/>
          </p15:clr>
        </p15:guide>
        <p15:guide id="6" pos="5616">
          <p15:clr>
            <a:srgbClr val="A4A3A4"/>
          </p15:clr>
        </p15:guide>
        <p15:guide id="7" pos="2880">
          <p15:clr>
            <a:srgbClr val="A4A3A4"/>
          </p15:clr>
        </p15:guide>
        <p15:guide id="8" pos="646">
          <p15:clr>
            <a:srgbClr val="A4A3A4"/>
          </p15:clr>
        </p15:guide>
        <p15:guide id="9" orient="horz" pos="147">
          <p15:clr>
            <a:srgbClr val="A4A3A4"/>
          </p15:clr>
        </p15:guide>
        <p15:guide id="10" orient="horz" pos="289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41" orient="horz"/>
        <p:guide pos="133" orient="horz"/>
        <p:guide pos="756" orient="horz"/>
        <p:guide pos="612" orient="horz"/>
        <p:guide pos="144"/>
        <p:guide pos="5616"/>
        <p:guide pos="2880"/>
        <p:guide pos="646"/>
        <p:guide pos="147" orient="horz"/>
        <p:guide pos="289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OpenSansExtraBold-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penSansExtraBold-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5a7159ef89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5a7159ef89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15a7159ef89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5a3508db7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15a3508db7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499137b9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f499137b97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f499137b97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3e114e4ceb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13e114e4ceb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5a7159ef89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5a7159ef89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15a7159ef89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d9e070ccd_0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13d9e070ccd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d9e070ccd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13d9e070ccd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e114e4ce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13e114e4ce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5a7159ef8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15a7159ef8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3e114e4ceb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13e114e4ce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8" name="Google Shape;18;p2"/>
          <p:cNvSpPr/>
          <p:nvPr/>
        </p:nvSpPr>
        <p:spPr>
          <a:xfrm>
            <a:off x="438150" y="438150"/>
            <a:ext cx="8267700" cy="4268470"/>
          </a:xfrm>
          <a:custGeom>
            <a:rect b="b" l="l" r="r" t="t"/>
            <a:pathLst>
              <a:path extrusionOk="0" h="4268470" w="8267700">
                <a:moveTo>
                  <a:pt x="228600" y="228600"/>
                </a:moveTo>
                <a:lnTo>
                  <a:pt x="228600" y="4038600"/>
                </a:lnTo>
                <a:lnTo>
                  <a:pt x="8039100" y="4038600"/>
                </a:lnTo>
                <a:lnTo>
                  <a:pt x="8039100" y="228600"/>
                </a:lnTo>
                <a:close/>
                <a:moveTo>
                  <a:pt x="0" y="0"/>
                </a:moveTo>
                <a:lnTo>
                  <a:pt x="8267700" y="0"/>
                </a:lnTo>
                <a:lnTo>
                  <a:pt x="8267700" y="4268470"/>
                </a:lnTo>
                <a:lnTo>
                  <a:pt x="0" y="4268470"/>
                </a:lnTo>
                <a:close/>
              </a:path>
            </a:pathLst>
          </a:custGeom>
          <a:solidFill>
            <a:schemeClr val="dk2">
              <a:alpha val="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9" name="Google Shape;19;p2"/>
          <p:cNvSpPr txBox="1"/>
          <p:nvPr>
            <p:ph type="ctrTitle"/>
          </p:nvPr>
        </p:nvSpPr>
        <p:spPr>
          <a:xfrm>
            <a:off x="986252" y="971550"/>
            <a:ext cx="7171496" cy="17526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rgbClr val="737077"/>
              </a:buClr>
              <a:buSzPts val="5400"/>
              <a:buFont typeface="Cambria"/>
              <a:buNone/>
              <a:defRPr sz="5400">
                <a:solidFill>
                  <a:srgbClr val="737077"/>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subTitle"/>
          </p:nvPr>
        </p:nvSpPr>
        <p:spPr>
          <a:xfrm>
            <a:off x="990601" y="2800348"/>
            <a:ext cx="7166712" cy="990601"/>
          </a:xfrm>
          <a:prstGeom prst="rect">
            <a:avLst/>
          </a:prstGeom>
          <a:noFill/>
          <a:ln>
            <a:noFill/>
          </a:ln>
        </p:spPr>
        <p:txBody>
          <a:bodyPr anchorCtr="0" anchor="t" bIns="0" lIns="0" spcFirstLastPara="1" rIns="0" wrap="square" tIns="0">
            <a:noAutofit/>
          </a:bodyPr>
          <a:lstStyle>
            <a:lvl1pPr lvl="0" algn="ctr">
              <a:lnSpc>
                <a:spcPct val="100000"/>
              </a:lnSpc>
              <a:spcBef>
                <a:spcPts val="1200"/>
              </a:spcBef>
              <a:spcAft>
                <a:spcPts val="0"/>
              </a:spcAft>
              <a:buSzPts val="2800"/>
              <a:buNone/>
              <a:defRPr sz="2800">
                <a:solidFill>
                  <a:schemeClr val="lt2"/>
                </a:solidFill>
                <a:latin typeface="Georgia"/>
                <a:ea typeface="Georgia"/>
                <a:cs typeface="Georgia"/>
                <a:sym typeface="Georgia"/>
              </a:defRPr>
            </a:lvl1pPr>
            <a:lvl2pPr lvl="1" algn="ctr">
              <a:lnSpc>
                <a:spcPct val="100000"/>
              </a:lnSpc>
              <a:spcBef>
                <a:spcPts val="600"/>
              </a:spcBef>
              <a:spcAft>
                <a:spcPts val="0"/>
              </a:spcAft>
              <a:buSzPts val="1800"/>
              <a:buNone/>
              <a:defRPr>
                <a:solidFill>
                  <a:srgbClr val="888888"/>
                </a:solidFill>
              </a:defRPr>
            </a:lvl2pPr>
            <a:lvl3pPr lvl="2" algn="ctr">
              <a:lnSpc>
                <a:spcPct val="100000"/>
              </a:lnSpc>
              <a:spcBef>
                <a:spcPts val="600"/>
              </a:spcBef>
              <a:spcAft>
                <a:spcPts val="0"/>
              </a:spcAft>
              <a:buSzPts val="1600"/>
              <a:buNone/>
              <a:defRPr>
                <a:solidFill>
                  <a:srgbClr val="888888"/>
                </a:solidFill>
              </a:defRPr>
            </a:lvl3pPr>
            <a:lvl4pPr lvl="3" algn="ctr">
              <a:lnSpc>
                <a:spcPct val="100000"/>
              </a:lnSpc>
              <a:spcBef>
                <a:spcPts val="600"/>
              </a:spcBef>
              <a:spcAft>
                <a:spcPts val="0"/>
              </a:spcAft>
              <a:buSzPts val="1400"/>
              <a:buNone/>
              <a:defRPr>
                <a:solidFill>
                  <a:srgbClr val="888888"/>
                </a:solidFill>
              </a:defRPr>
            </a:lvl4pPr>
            <a:lvl5pPr lvl="4" algn="ctr">
              <a:lnSpc>
                <a:spcPct val="100000"/>
              </a:lnSpc>
              <a:spcBef>
                <a:spcPts val="600"/>
              </a:spcBef>
              <a:spcAft>
                <a:spcPts val="0"/>
              </a:spcAft>
              <a:buSzPts val="12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1" name="Google Shape;21;p2"/>
          <p:cNvSpPr/>
          <p:nvPr/>
        </p:nvSpPr>
        <p:spPr>
          <a:xfrm>
            <a:off x="666750" y="666750"/>
            <a:ext cx="7810500" cy="3810000"/>
          </a:xfrm>
          <a:prstGeom prst="rect">
            <a:avLst/>
          </a:pr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2" name="Google Shape;22;p2"/>
          <p:cNvSpPr/>
          <p:nvPr/>
        </p:nvSpPr>
        <p:spPr>
          <a:xfrm>
            <a:off x="438150" y="438150"/>
            <a:ext cx="8267700" cy="4268470"/>
          </a:xfrm>
          <a:prstGeom prst="rect">
            <a:avLst/>
          </a:prstGeom>
          <a:noFill/>
          <a:ln cap="flat" cmpd="sng" w="9525">
            <a:solidFill>
              <a:srgbClr val="CFCFD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3" name="Google Shape;23;p2" title="whiteback"/>
          <p:cNvSpPr/>
          <p:nvPr/>
        </p:nvSpPr>
        <p:spPr>
          <a:xfrm>
            <a:off x="2133600" y="4400550"/>
            <a:ext cx="4876800" cy="457200"/>
          </a:xfrm>
          <a:prstGeom prst="rect">
            <a:avLst/>
          </a:prstGeom>
          <a:gradFill>
            <a:gsLst>
              <a:gs pos="0">
                <a:srgbClr val="FFFFFF">
                  <a:alpha val="0"/>
                </a:srgbClr>
              </a:gs>
              <a:gs pos="20000">
                <a:schemeClr val="lt1"/>
              </a:gs>
              <a:gs pos="80000">
                <a:srgbClr val="FFFFFF"/>
              </a:gs>
              <a:gs pos="100000">
                <a:srgbClr val="FFFFFF">
                  <a:alpha val="0"/>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4" name="Google Shape;24;p2" title="logo-middle"/>
          <p:cNvSpPr/>
          <p:nvPr/>
        </p:nvSpPr>
        <p:spPr>
          <a:xfrm>
            <a:off x="4261368" y="4171950"/>
            <a:ext cx="621266" cy="64863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with Title ">
  <p:cSld name="1_Image with Title ">
    <p:spTree>
      <p:nvGrpSpPr>
        <p:cNvPr id="67" name="Shape 67"/>
        <p:cNvGrpSpPr/>
        <p:nvPr/>
      </p:nvGrpSpPr>
      <p:grpSpPr>
        <a:xfrm>
          <a:off x="0" y="0"/>
          <a:ext cx="0" cy="0"/>
          <a:chOff x="0" y="0"/>
          <a:chExt cx="0" cy="0"/>
        </a:xfrm>
      </p:grpSpPr>
      <p:sp>
        <p:nvSpPr>
          <p:cNvPr id="68" name="Google Shape;68;p11"/>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69" name="Google Shape;69;p11"/>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70" name="Google Shape;70;p11"/>
          <p:cNvSpPr/>
          <p:nvPr>
            <p:ph idx="2" type="pic"/>
          </p:nvPr>
        </p:nvSpPr>
        <p:spPr>
          <a:xfrm>
            <a:off x="0" y="2293937"/>
            <a:ext cx="4572000" cy="2293938"/>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71" name="Google Shape;71;p11"/>
          <p:cNvSpPr/>
          <p:nvPr>
            <p:ph idx="3" type="pic"/>
          </p:nvPr>
        </p:nvSpPr>
        <p:spPr>
          <a:xfrm>
            <a:off x="4572000" y="-1"/>
            <a:ext cx="4572000" cy="229393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72" name="Google Shape;72;p11"/>
          <p:cNvSpPr/>
          <p:nvPr>
            <p:ph idx="4" type="pic"/>
          </p:nvPr>
        </p:nvSpPr>
        <p:spPr>
          <a:xfrm>
            <a:off x="4572000" y="2293937"/>
            <a:ext cx="4572000" cy="2293938"/>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73" name="Google Shape;73;p11"/>
          <p:cNvSpPr/>
          <p:nvPr>
            <p:ph idx="5" type="pic"/>
          </p:nvPr>
        </p:nvSpPr>
        <p:spPr>
          <a:xfrm>
            <a:off x="0" y="0"/>
            <a:ext cx="4572000" cy="2293938"/>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with Captions ">
  <p:cSld name="3 Images with Captions ">
    <p:spTree>
      <p:nvGrpSpPr>
        <p:cNvPr id="74" name="Shape 74"/>
        <p:cNvGrpSpPr/>
        <p:nvPr/>
      </p:nvGrpSpPr>
      <p:grpSpPr>
        <a:xfrm>
          <a:off x="0" y="0"/>
          <a:ext cx="0" cy="0"/>
          <a:chOff x="0" y="0"/>
          <a:chExt cx="0" cy="0"/>
        </a:xfrm>
      </p:grpSpPr>
      <p:sp>
        <p:nvSpPr>
          <p:cNvPr id="75" name="Google Shape;75;p12"/>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76" name="Google Shape;76;p12"/>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77" name="Google Shape;77;p12"/>
          <p:cNvSpPr/>
          <p:nvPr>
            <p:ph idx="2" type="pic"/>
          </p:nvPr>
        </p:nvSpPr>
        <p:spPr>
          <a:xfrm>
            <a:off x="0" y="-1"/>
            <a:ext cx="3048000" cy="4587876"/>
          </a:xfrm>
          <a:prstGeom prst="rect">
            <a:avLst/>
          </a:prstGeom>
          <a:noFill/>
          <a:ln>
            <a:noFill/>
          </a:ln>
        </p:spPr>
        <p:txBody>
          <a:bodyPr anchorCtr="0" anchor="t" bIns="1371600" lIns="0" spcFirstLastPara="1" rIns="0" wrap="square" tIns="1371600">
            <a:noAutofit/>
          </a:bodyPr>
          <a:lstStyle>
            <a:lvl1pPr lvl="0" marR="0" rtl="0" algn="ctr">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78" name="Google Shape;78;p12"/>
          <p:cNvSpPr/>
          <p:nvPr>
            <p:ph idx="3" type="pic"/>
          </p:nvPr>
        </p:nvSpPr>
        <p:spPr>
          <a:xfrm>
            <a:off x="3048000" y="-1"/>
            <a:ext cx="3048000" cy="4587876"/>
          </a:xfrm>
          <a:prstGeom prst="rect">
            <a:avLst/>
          </a:prstGeom>
          <a:noFill/>
          <a:ln>
            <a:noFill/>
          </a:ln>
        </p:spPr>
        <p:txBody>
          <a:bodyPr anchorCtr="0" anchor="t" bIns="1371600" lIns="0" spcFirstLastPara="1" rIns="0" wrap="square" tIns="1371600">
            <a:noAutofit/>
          </a:bodyPr>
          <a:lstStyle>
            <a:lvl1pPr lvl="0" marR="0" rtl="0" algn="ctr">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79" name="Google Shape;79;p12"/>
          <p:cNvSpPr/>
          <p:nvPr>
            <p:ph idx="4" type="pic"/>
          </p:nvPr>
        </p:nvSpPr>
        <p:spPr>
          <a:xfrm>
            <a:off x="6096000" y="-1"/>
            <a:ext cx="3048000" cy="4587876"/>
          </a:xfrm>
          <a:prstGeom prst="rect">
            <a:avLst/>
          </a:prstGeom>
          <a:noFill/>
          <a:ln>
            <a:noFill/>
          </a:ln>
        </p:spPr>
        <p:txBody>
          <a:bodyPr anchorCtr="0" anchor="t" bIns="1371600" lIns="0" spcFirstLastPara="1" rIns="0" wrap="square" tIns="1371600">
            <a:noAutofit/>
          </a:bodyPr>
          <a:lstStyle>
            <a:lvl1pPr lvl="0" marR="0" rtl="0" algn="ctr">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80" name="Shape 80"/>
        <p:cNvGrpSpPr/>
        <p:nvPr/>
      </p:nvGrpSpPr>
      <p:grpSpPr>
        <a:xfrm>
          <a:off x="0" y="0"/>
          <a:ext cx="0" cy="0"/>
          <a:chOff x="0" y="0"/>
          <a:chExt cx="0" cy="0"/>
        </a:xfrm>
      </p:grpSpPr>
      <p:sp>
        <p:nvSpPr>
          <p:cNvPr id="81" name="Google Shape;81;p13"/>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82" name="Google Shape;82;p13"/>
          <p:cNvSpPr/>
          <p:nvPr>
            <p:ph idx="2" type="media"/>
          </p:nvPr>
        </p:nvSpPr>
        <p:spPr>
          <a:xfrm>
            <a:off x="0" y="0"/>
            <a:ext cx="9144000" cy="458787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2000"/>
              <a:buFont typeface="Arimo"/>
              <a:buNone/>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83" name="Google Shape;83;p13"/>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Image with Title">
  <p:cSld name="Right Image with Title">
    <p:spTree>
      <p:nvGrpSpPr>
        <p:cNvPr id="84" name="Shape 84"/>
        <p:cNvGrpSpPr/>
        <p:nvPr/>
      </p:nvGrpSpPr>
      <p:grpSpPr>
        <a:xfrm>
          <a:off x="0" y="0"/>
          <a:ext cx="0" cy="0"/>
          <a:chOff x="0" y="0"/>
          <a:chExt cx="0" cy="0"/>
        </a:xfrm>
      </p:grpSpPr>
      <p:sp>
        <p:nvSpPr>
          <p:cNvPr id="85" name="Google Shape;85;p14"/>
          <p:cNvSpPr txBox="1"/>
          <p:nvPr>
            <p:ph type="title"/>
          </p:nvPr>
        </p:nvSpPr>
        <p:spPr>
          <a:xfrm>
            <a:off x="228601" y="227012"/>
            <a:ext cx="4118020" cy="73846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2800"/>
              <a:buFont typeface="Camb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4"/>
          <p:cNvSpPr/>
          <p:nvPr>
            <p:ph idx="2" type="pic"/>
          </p:nvPr>
        </p:nvSpPr>
        <p:spPr>
          <a:xfrm>
            <a:off x="4572000" y="-1"/>
            <a:ext cx="4572000" cy="458787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87" name="Google Shape;87;p14"/>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ight Image with Title">
  <p:cSld name="1_Right Image with Title">
    <p:spTree>
      <p:nvGrpSpPr>
        <p:cNvPr id="88" name="Shape 88"/>
        <p:cNvGrpSpPr/>
        <p:nvPr/>
      </p:nvGrpSpPr>
      <p:grpSpPr>
        <a:xfrm>
          <a:off x="0" y="0"/>
          <a:ext cx="0" cy="0"/>
          <a:chOff x="0" y="0"/>
          <a:chExt cx="0" cy="0"/>
        </a:xfrm>
      </p:grpSpPr>
      <p:sp>
        <p:nvSpPr>
          <p:cNvPr id="89" name="Google Shape;89;p15"/>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90" name="Google Shape;90;p15"/>
          <p:cNvSpPr/>
          <p:nvPr>
            <p:ph idx="2" type="pic"/>
          </p:nvPr>
        </p:nvSpPr>
        <p:spPr>
          <a:xfrm>
            <a:off x="0" y="0"/>
            <a:ext cx="4572000" cy="458787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91" name="Google Shape;91;p15"/>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Row">
  <p:cSld name="5 Image Row">
    <p:spTree>
      <p:nvGrpSpPr>
        <p:cNvPr id="92" name="Shape 92"/>
        <p:cNvGrpSpPr/>
        <p:nvPr/>
      </p:nvGrpSpPr>
      <p:grpSpPr>
        <a:xfrm>
          <a:off x="0" y="0"/>
          <a:ext cx="0" cy="0"/>
          <a:chOff x="0" y="0"/>
          <a:chExt cx="0" cy="0"/>
        </a:xfrm>
      </p:grpSpPr>
      <p:sp>
        <p:nvSpPr>
          <p:cNvPr id="93" name="Google Shape;93;p16"/>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94" name="Google Shape;94;p16"/>
          <p:cNvSpPr/>
          <p:nvPr>
            <p:ph idx="2" type="pic"/>
          </p:nvPr>
        </p:nvSpPr>
        <p:spPr>
          <a:xfrm>
            <a:off x="228600" y="1200150"/>
            <a:ext cx="1638300" cy="1638300"/>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95" name="Google Shape;95;p16"/>
          <p:cNvSpPr/>
          <p:nvPr>
            <p:ph idx="3" type="pic"/>
          </p:nvPr>
        </p:nvSpPr>
        <p:spPr>
          <a:xfrm>
            <a:off x="1990725" y="1200150"/>
            <a:ext cx="1638300" cy="1638300"/>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96" name="Google Shape;96;p16"/>
          <p:cNvSpPr/>
          <p:nvPr>
            <p:ph idx="4" type="pic"/>
          </p:nvPr>
        </p:nvSpPr>
        <p:spPr>
          <a:xfrm>
            <a:off x="3752850" y="1200150"/>
            <a:ext cx="1638300" cy="1638300"/>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97" name="Google Shape;97;p16"/>
          <p:cNvSpPr/>
          <p:nvPr>
            <p:ph idx="5" type="pic"/>
          </p:nvPr>
        </p:nvSpPr>
        <p:spPr>
          <a:xfrm>
            <a:off x="5514975" y="1200150"/>
            <a:ext cx="1638300" cy="1638300"/>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98" name="Google Shape;98;p16"/>
          <p:cNvSpPr/>
          <p:nvPr>
            <p:ph idx="6" type="pic"/>
          </p:nvPr>
        </p:nvSpPr>
        <p:spPr>
          <a:xfrm>
            <a:off x="7277100" y="1200150"/>
            <a:ext cx="1638300" cy="1638300"/>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99" name="Google Shape;99;p16"/>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5 Image Row">
  <p:cSld name="1_5 Image Row">
    <p:spTree>
      <p:nvGrpSpPr>
        <p:cNvPr id="100" name="Shape 100"/>
        <p:cNvGrpSpPr/>
        <p:nvPr/>
      </p:nvGrpSpPr>
      <p:grpSpPr>
        <a:xfrm>
          <a:off x="0" y="0"/>
          <a:ext cx="0" cy="0"/>
          <a:chOff x="0" y="0"/>
          <a:chExt cx="0" cy="0"/>
        </a:xfrm>
      </p:grpSpPr>
      <p:sp>
        <p:nvSpPr>
          <p:cNvPr id="101" name="Google Shape;101;p17"/>
          <p:cNvSpPr/>
          <p:nvPr>
            <p:ph idx="2" type="pic"/>
          </p:nvPr>
        </p:nvSpPr>
        <p:spPr>
          <a:xfrm>
            <a:off x="6179743" y="1200150"/>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02" name="Google Shape;102;p17"/>
          <p:cNvSpPr/>
          <p:nvPr>
            <p:ph idx="3" type="pic"/>
          </p:nvPr>
        </p:nvSpPr>
        <p:spPr>
          <a:xfrm>
            <a:off x="6179743" y="2296731"/>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03" name="Google Shape;103;p17"/>
          <p:cNvSpPr/>
          <p:nvPr>
            <p:ph idx="4" type="pic"/>
          </p:nvPr>
        </p:nvSpPr>
        <p:spPr>
          <a:xfrm>
            <a:off x="6179743" y="3389313"/>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04" name="Google Shape;104;p17"/>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05" name="Google Shape;105;p17"/>
          <p:cNvSpPr/>
          <p:nvPr>
            <p:ph idx="5" type="pic"/>
          </p:nvPr>
        </p:nvSpPr>
        <p:spPr>
          <a:xfrm>
            <a:off x="228600" y="1200150"/>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06" name="Google Shape;106;p17"/>
          <p:cNvSpPr/>
          <p:nvPr>
            <p:ph idx="6" type="pic"/>
          </p:nvPr>
        </p:nvSpPr>
        <p:spPr>
          <a:xfrm>
            <a:off x="228600" y="2294732"/>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07" name="Google Shape;107;p17"/>
          <p:cNvSpPr/>
          <p:nvPr>
            <p:ph idx="7" type="pic"/>
          </p:nvPr>
        </p:nvSpPr>
        <p:spPr>
          <a:xfrm>
            <a:off x="228600" y="3389313"/>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08" name="Google Shape;108;p17"/>
          <p:cNvSpPr/>
          <p:nvPr>
            <p:ph idx="8" type="pic"/>
          </p:nvPr>
        </p:nvSpPr>
        <p:spPr>
          <a:xfrm>
            <a:off x="3204172" y="1200150"/>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09" name="Google Shape;109;p17"/>
          <p:cNvSpPr/>
          <p:nvPr>
            <p:ph idx="9" type="pic"/>
          </p:nvPr>
        </p:nvSpPr>
        <p:spPr>
          <a:xfrm>
            <a:off x="3204172" y="2296731"/>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10" name="Google Shape;110;p17"/>
          <p:cNvSpPr/>
          <p:nvPr>
            <p:ph idx="13" type="pic"/>
          </p:nvPr>
        </p:nvSpPr>
        <p:spPr>
          <a:xfrm>
            <a:off x="3204172" y="3389313"/>
            <a:ext cx="958026" cy="958026"/>
          </a:xfrm>
          <a:prstGeom prst="ellipse">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11" name="Google Shape;111;p17"/>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Column">
  <p:cSld name="1_2 Column">
    <p:spTree>
      <p:nvGrpSpPr>
        <p:cNvPr id="112" name="Shape 112"/>
        <p:cNvGrpSpPr/>
        <p:nvPr/>
      </p:nvGrpSpPr>
      <p:grpSpPr>
        <a:xfrm>
          <a:off x="0" y="0"/>
          <a:ext cx="0" cy="0"/>
          <a:chOff x="0" y="0"/>
          <a:chExt cx="0" cy="0"/>
        </a:xfrm>
      </p:grpSpPr>
      <p:sp>
        <p:nvSpPr>
          <p:cNvPr id="113" name="Google Shape;113;p18"/>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14" name="Google Shape;114;p18"/>
          <p:cNvSpPr/>
          <p:nvPr>
            <p:ph idx="1" type="body"/>
          </p:nvPr>
        </p:nvSpPr>
        <p:spPr>
          <a:xfrm>
            <a:off x="228600" y="1200150"/>
            <a:ext cx="4210050" cy="485775"/>
          </a:xfrm>
          <a:prstGeom prst="round2SameRect">
            <a:avLst>
              <a:gd fmla="val 23195" name="adj1"/>
              <a:gd fmla="val 0" name="adj2"/>
            </a:avLst>
          </a:prstGeom>
          <a:solidFill>
            <a:schemeClr val="accent1"/>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2000"/>
              <a:buNone/>
              <a:defRPr>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5" name="Google Shape;115;p18"/>
          <p:cNvSpPr/>
          <p:nvPr>
            <p:ph idx="2" type="body"/>
          </p:nvPr>
        </p:nvSpPr>
        <p:spPr>
          <a:xfrm>
            <a:off x="4705350" y="1200150"/>
            <a:ext cx="4210050" cy="485775"/>
          </a:xfrm>
          <a:prstGeom prst="round2SameRect">
            <a:avLst>
              <a:gd fmla="val 25372" name="adj1"/>
              <a:gd fmla="val 0" name="adj2"/>
            </a:avLst>
          </a:prstGeom>
          <a:solidFill>
            <a:schemeClr val="accent2"/>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2000"/>
              <a:buNone/>
              <a:defRPr>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6" name="Google Shape;116;p18"/>
          <p:cNvSpPr/>
          <p:nvPr>
            <p:ph idx="3" type="body"/>
          </p:nvPr>
        </p:nvSpPr>
        <p:spPr>
          <a:xfrm>
            <a:off x="228600" y="1685926"/>
            <a:ext cx="4206240" cy="2665412"/>
          </a:xfrm>
          <a:prstGeom prst="round2SameRect">
            <a:avLst>
              <a:gd fmla="val 0" name="adj1"/>
              <a:gd fmla="val 4363" name="adj2"/>
            </a:avLst>
          </a:prstGeom>
          <a:solidFill>
            <a:schemeClr val="dk2">
              <a:alpha val="9411"/>
            </a:schemeClr>
          </a:solidFill>
          <a:ln>
            <a:noFill/>
          </a:ln>
        </p:spPr>
        <p:txBody>
          <a:bodyPr anchorCtr="0" anchor="t" bIns="91425" lIns="91425" spcFirstLastPara="1" rIns="91425" wrap="square" tIns="91425">
            <a:noAutofit/>
          </a:bodyPr>
          <a:lstStyle>
            <a:lvl1pPr indent="-330200" lvl="0" marL="457200" algn="l">
              <a:lnSpc>
                <a:spcPct val="100000"/>
              </a:lnSpc>
              <a:spcBef>
                <a:spcPts val="1200"/>
              </a:spcBef>
              <a:spcAft>
                <a:spcPts val="0"/>
              </a:spcAft>
              <a:buSzPts val="1600"/>
              <a:buChar char="4"/>
              <a:defRPr sz="1600"/>
            </a:lvl1pPr>
            <a:lvl2pPr indent="-317500" lvl="1" marL="914400" algn="l">
              <a:lnSpc>
                <a:spcPct val="100000"/>
              </a:lnSpc>
              <a:spcBef>
                <a:spcPts val="600"/>
              </a:spcBef>
              <a:spcAft>
                <a:spcPts val="0"/>
              </a:spcAft>
              <a:buSzPts val="1400"/>
              <a:buChar char="–"/>
              <a:defRPr sz="1400"/>
            </a:lvl2pPr>
            <a:lvl3pPr indent="-304800" lvl="2" marL="1371600" algn="l">
              <a:lnSpc>
                <a:spcPct val="100000"/>
              </a:lnSpc>
              <a:spcBef>
                <a:spcPts val="600"/>
              </a:spcBef>
              <a:spcAft>
                <a:spcPts val="0"/>
              </a:spcAft>
              <a:buSzPts val="1200"/>
              <a:buChar char="▪"/>
              <a:defRPr sz="120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7" name="Google Shape;117;p18"/>
          <p:cNvSpPr/>
          <p:nvPr>
            <p:ph idx="4" type="body"/>
          </p:nvPr>
        </p:nvSpPr>
        <p:spPr>
          <a:xfrm>
            <a:off x="4709160" y="1685926"/>
            <a:ext cx="4206240" cy="2665412"/>
          </a:xfrm>
          <a:prstGeom prst="round2SameRect">
            <a:avLst>
              <a:gd fmla="val 0" name="adj1"/>
              <a:gd fmla="val 4759" name="adj2"/>
            </a:avLst>
          </a:prstGeom>
          <a:solidFill>
            <a:schemeClr val="dk2">
              <a:alpha val="9411"/>
            </a:schemeClr>
          </a:solidFill>
          <a:ln>
            <a:noFill/>
          </a:ln>
        </p:spPr>
        <p:txBody>
          <a:bodyPr anchorCtr="0" anchor="t" bIns="91425" lIns="91425" spcFirstLastPara="1" rIns="91425" wrap="square" tIns="91425">
            <a:noAutofit/>
          </a:bodyPr>
          <a:lstStyle>
            <a:lvl1pPr indent="-330200" lvl="0" marL="457200" algn="l">
              <a:lnSpc>
                <a:spcPct val="100000"/>
              </a:lnSpc>
              <a:spcBef>
                <a:spcPts val="1200"/>
              </a:spcBef>
              <a:spcAft>
                <a:spcPts val="0"/>
              </a:spcAft>
              <a:buClr>
                <a:schemeClr val="accent2"/>
              </a:buClr>
              <a:buSzPts val="1600"/>
              <a:buChar char="4"/>
              <a:defRPr sz="1600"/>
            </a:lvl1pPr>
            <a:lvl2pPr indent="-317500" lvl="1" marL="914400" algn="l">
              <a:lnSpc>
                <a:spcPct val="100000"/>
              </a:lnSpc>
              <a:spcBef>
                <a:spcPts val="600"/>
              </a:spcBef>
              <a:spcAft>
                <a:spcPts val="0"/>
              </a:spcAft>
              <a:buClr>
                <a:schemeClr val="accent2"/>
              </a:buClr>
              <a:buSzPts val="1400"/>
              <a:buChar char="–"/>
              <a:defRPr sz="1400"/>
            </a:lvl2pPr>
            <a:lvl3pPr indent="-304800" lvl="2" marL="1371600" algn="l">
              <a:lnSpc>
                <a:spcPct val="100000"/>
              </a:lnSpc>
              <a:spcBef>
                <a:spcPts val="600"/>
              </a:spcBef>
              <a:spcAft>
                <a:spcPts val="0"/>
              </a:spcAft>
              <a:buClr>
                <a:schemeClr val="accent2"/>
              </a:buClr>
              <a:buSzPts val="1200"/>
              <a:buChar char="▪"/>
              <a:defRPr sz="120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8" name="Google Shape;118;p18"/>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Column">
  <p:cSld name="1_3 Column">
    <p:spTree>
      <p:nvGrpSpPr>
        <p:cNvPr id="119" name="Shape 119"/>
        <p:cNvGrpSpPr/>
        <p:nvPr/>
      </p:nvGrpSpPr>
      <p:grpSpPr>
        <a:xfrm>
          <a:off x="0" y="0"/>
          <a:ext cx="0" cy="0"/>
          <a:chOff x="0" y="0"/>
          <a:chExt cx="0" cy="0"/>
        </a:xfrm>
      </p:grpSpPr>
      <p:sp>
        <p:nvSpPr>
          <p:cNvPr id="120" name="Google Shape;120;p19"/>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21" name="Google Shape;121;p19"/>
          <p:cNvSpPr/>
          <p:nvPr>
            <p:ph idx="1" type="body"/>
          </p:nvPr>
        </p:nvSpPr>
        <p:spPr>
          <a:xfrm>
            <a:off x="228600" y="1200150"/>
            <a:ext cx="2743200" cy="484632"/>
          </a:xfrm>
          <a:prstGeom prst="round2SameRect">
            <a:avLst>
              <a:gd fmla="val 25392" name="adj1"/>
              <a:gd fmla="val 0" name="adj2"/>
            </a:avLst>
          </a:prstGeom>
          <a:solidFill>
            <a:schemeClr val="accent1"/>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1800"/>
              <a:buNone/>
              <a:defRPr sz="1800">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2" name="Google Shape;122;p19"/>
          <p:cNvSpPr/>
          <p:nvPr>
            <p:ph idx="2" type="body"/>
          </p:nvPr>
        </p:nvSpPr>
        <p:spPr>
          <a:xfrm>
            <a:off x="3200400" y="1200150"/>
            <a:ext cx="2743200" cy="484632"/>
          </a:xfrm>
          <a:prstGeom prst="round2SameRect">
            <a:avLst>
              <a:gd fmla="val 27573" name="adj1"/>
              <a:gd fmla="val 0" name="adj2"/>
            </a:avLst>
          </a:prstGeom>
          <a:solidFill>
            <a:schemeClr val="accent2"/>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1800"/>
              <a:buNone/>
              <a:defRPr sz="1800">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3" name="Google Shape;123;p19"/>
          <p:cNvSpPr/>
          <p:nvPr>
            <p:ph idx="3" type="body"/>
          </p:nvPr>
        </p:nvSpPr>
        <p:spPr>
          <a:xfrm>
            <a:off x="6172200" y="1200150"/>
            <a:ext cx="2743200" cy="484632"/>
          </a:xfrm>
          <a:prstGeom prst="round2SameRect">
            <a:avLst>
              <a:gd fmla="val 27573" name="adj1"/>
              <a:gd fmla="val 0" name="adj2"/>
            </a:avLst>
          </a:prstGeom>
          <a:solidFill>
            <a:schemeClr val="accent3"/>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1800"/>
              <a:buNone/>
              <a:defRPr sz="1800">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4" name="Google Shape;124;p19"/>
          <p:cNvSpPr/>
          <p:nvPr>
            <p:ph idx="4" type="body"/>
          </p:nvPr>
        </p:nvSpPr>
        <p:spPr>
          <a:xfrm>
            <a:off x="228600" y="1685926"/>
            <a:ext cx="2743200" cy="2665412"/>
          </a:xfrm>
          <a:prstGeom prst="round2SameRect">
            <a:avLst>
              <a:gd fmla="val 0" name="adj1"/>
              <a:gd fmla="val 5156" name="adj2"/>
            </a:avLst>
          </a:prstGeom>
          <a:solidFill>
            <a:schemeClr val="dk2">
              <a:alpha val="9411"/>
            </a:schemeClr>
          </a:solidFill>
          <a:ln>
            <a:noFill/>
          </a:ln>
        </p:spPr>
        <p:txBody>
          <a:bodyPr anchorCtr="0" anchor="t" bIns="91425" lIns="91425" spcFirstLastPara="1" rIns="91425" wrap="square" tIns="91425">
            <a:noAutofit/>
          </a:bodyPr>
          <a:lstStyle>
            <a:lvl1pPr indent="-317500" lvl="0" marL="457200" algn="l">
              <a:lnSpc>
                <a:spcPct val="100000"/>
              </a:lnSpc>
              <a:spcBef>
                <a:spcPts val="1200"/>
              </a:spcBef>
              <a:spcAft>
                <a:spcPts val="0"/>
              </a:spcAft>
              <a:buSzPts val="1400"/>
              <a:buChar char="4"/>
              <a:defRPr sz="1400"/>
            </a:lvl1pPr>
            <a:lvl2pPr indent="-304800" lvl="1" marL="914400" algn="l">
              <a:lnSpc>
                <a:spcPct val="100000"/>
              </a:lnSpc>
              <a:spcBef>
                <a:spcPts val="600"/>
              </a:spcBef>
              <a:spcAft>
                <a:spcPts val="0"/>
              </a:spcAft>
              <a:buSzPts val="1200"/>
              <a:buChar char="–"/>
              <a:defRPr sz="1200"/>
            </a:lvl2pPr>
            <a:lvl3pPr indent="-298450" lvl="2" marL="1371600" algn="l">
              <a:lnSpc>
                <a:spcPct val="100000"/>
              </a:lnSpc>
              <a:spcBef>
                <a:spcPts val="600"/>
              </a:spcBef>
              <a:spcAft>
                <a:spcPts val="0"/>
              </a:spcAft>
              <a:buSzPts val="1100"/>
              <a:buChar char="▪"/>
              <a:defRPr sz="110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5" name="Google Shape;125;p19"/>
          <p:cNvSpPr/>
          <p:nvPr>
            <p:ph idx="5" type="body"/>
          </p:nvPr>
        </p:nvSpPr>
        <p:spPr>
          <a:xfrm>
            <a:off x="3200400" y="1685926"/>
            <a:ext cx="2743200" cy="2665412"/>
          </a:xfrm>
          <a:prstGeom prst="round2SameRect">
            <a:avLst>
              <a:gd fmla="val 0" name="adj1"/>
              <a:gd fmla="val 4363" name="adj2"/>
            </a:avLst>
          </a:prstGeom>
          <a:solidFill>
            <a:schemeClr val="dk2">
              <a:alpha val="9411"/>
            </a:schemeClr>
          </a:solidFill>
          <a:ln>
            <a:noFill/>
          </a:ln>
        </p:spPr>
        <p:txBody>
          <a:bodyPr anchorCtr="0" anchor="t" bIns="91425" lIns="91425" spcFirstLastPara="1" rIns="91425" wrap="square" tIns="91425">
            <a:noAutofit/>
          </a:bodyPr>
          <a:lstStyle>
            <a:lvl1pPr indent="-317500" lvl="0" marL="457200" algn="l">
              <a:lnSpc>
                <a:spcPct val="100000"/>
              </a:lnSpc>
              <a:spcBef>
                <a:spcPts val="1200"/>
              </a:spcBef>
              <a:spcAft>
                <a:spcPts val="0"/>
              </a:spcAft>
              <a:buClr>
                <a:schemeClr val="accent2"/>
              </a:buClr>
              <a:buSzPts val="1400"/>
              <a:buChar char="4"/>
              <a:defRPr sz="1400"/>
            </a:lvl1pPr>
            <a:lvl2pPr indent="-304800" lvl="1" marL="914400" algn="l">
              <a:lnSpc>
                <a:spcPct val="100000"/>
              </a:lnSpc>
              <a:spcBef>
                <a:spcPts val="600"/>
              </a:spcBef>
              <a:spcAft>
                <a:spcPts val="0"/>
              </a:spcAft>
              <a:buClr>
                <a:schemeClr val="accent2"/>
              </a:buClr>
              <a:buSzPts val="1200"/>
              <a:buChar char="–"/>
              <a:defRPr sz="1200"/>
            </a:lvl2pPr>
            <a:lvl3pPr indent="-298450" lvl="2" marL="1371600" algn="l">
              <a:lnSpc>
                <a:spcPct val="100000"/>
              </a:lnSpc>
              <a:spcBef>
                <a:spcPts val="600"/>
              </a:spcBef>
              <a:spcAft>
                <a:spcPts val="0"/>
              </a:spcAft>
              <a:buClr>
                <a:schemeClr val="accent2"/>
              </a:buClr>
              <a:buSzPts val="1100"/>
              <a:buChar char="▪"/>
              <a:defRPr sz="110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6" name="Google Shape;126;p19"/>
          <p:cNvSpPr/>
          <p:nvPr>
            <p:ph idx="6" type="body"/>
          </p:nvPr>
        </p:nvSpPr>
        <p:spPr>
          <a:xfrm>
            <a:off x="6172200" y="1685926"/>
            <a:ext cx="2743200" cy="2665412"/>
          </a:xfrm>
          <a:prstGeom prst="round2SameRect">
            <a:avLst>
              <a:gd fmla="val 0" name="adj1"/>
              <a:gd fmla="val 4759" name="adj2"/>
            </a:avLst>
          </a:prstGeom>
          <a:solidFill>
            <a:schemeClr val="dk2">
              <a:alpha val="9411"/>
            </a:schemeClr>
          </a:solidFill>
          <a:ln>
            <a:noFill/>
          </a:ln>
        </p:spPr>
        <p:txBody>
          <a:bodyPr anchorCtr="0" anchor="t" bIns="91425" lIns="91425" spcFirstLastPara="1" rIns="91425" wrap="square" tIns="91425">
            <a:noAutofit/>
          </a:bodyPr>
          <a:lstStyle>
            <a:lvl1pPr indent="-317500" lvl="0" marL="457200" algn="l">
              <a:lnSpc>
                <a:spcPct val="100000"/>
              </a:lnSpc>
              <a:spcBef>
                <a:spcPts val="1200"/>
              </a:spcBef>
              <a:spcAft>
                <a:spcPts val="0"/>
              </a:spcAft>
              <a:buClr>
                <a:schemeClr val="accent3"/>
              </a:buClr>
              <a:buSzPts val="1400"/>
              <a:buChar char="4"/>
              <a:defRPr sz="1400"/>
            </a:lvl1pPr>
            <a:lvl2pPr indent="-304800" lvl="1" marL="914400" algn="l">
              <a:lnSpc>
                <a:spcPct val="100000"/>
              </a:lnSpc>
              <a:spcBef>
                <a:spcPts val="600"/>
              </a:spcBef>
              <a:spcAft>
                <a:spcPts val="0"/>
              </a:spcAft>
              <a:buClr>
                <a:schemeClr val="accent3"/>
              </a:buClr>
              <a:buSzPts val="1200"/>
              <a:buChar char="–"/>
              <a:defRPr sz="1200"/>
            </a:lvl2pPr>
            <a:lvl3pPr indent="-298450" lvl="2" marL="1371600" algn="l">
              <a:lnSpc>
                <a:spcPct val="100000"/>
              </a:lnSpc>
              <a:spcBef>
                <a:spcPts val="600"/>
              </a:spcBef>
              <a:spcAft>
                <a:spcPts val="0"/>
              </a:spcAft>
              <a:buClr>
                <a:schemeClr val="accent3"/>
              </a:buClr>
              <a:buSzPts val="1100"/>
              <a:buChar char="▪"/>
              <a:defRPr sz="110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7" name="Google Shape;127;p19"/>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Column">
  <p:cSld name="1_4 Column">
    <p:spTree>
      <p:nvGrpSpPr>
        <p:cNvPr id="128" name="Shape 128"/>
        <p:cNvGrpSpPr/>
        <p:nvPr/>
      </p:nvGrpSpPr>
      <p:grpSpPr>
        <a:xfrm>
          <a:off x="0" y="0"/>
          <a:ext cx="0" cy="0"/>
          <a:chOff x="0" y="0"/>
          <a:chExt cx="0" cy="0"/>
        </a:xfrm>
      </p:grpSpPr>
      <p:sp>
        <p:nvSpPr>
          <p:cNvPr id="129" name="Google Shape;129;p20"/>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30" name="Google Shape;130;p20"/>
          <p:cNvSpPr/>
          <p:nvPr>
            <p:ph idx="1" type="body"/>
          </p:nvPr>
        </p:nvSpPr>
        <p:spPr>
          <a:xfrm>
            <a:off x="228601" y="1200150"/>
            <a:ext cx="2047874" cy="484632"/>
          </a:xfrm>
          <a:prstGeom prst="round2SameRect">
            <a:avLst>
              <a:gd fmla="val 23211" name="adj1"/>
              <a:gd fmla="val 0" name="adj2"/>
            </a:avLst>
          </a:prstGeom>
          <a:solidFill>
            <a:schemeClr val="accent1"/>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1600"/>
              <a:buNone/>
              <a:defRPr sz="1600">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1" name="Google Shape;131;p20"/>
          <p:cNvSpPr/>
          <p:nvPr>
            <p:ph idx="2" type="body"/>
          </p:nvPr>
        </p:nvSpPr>
        <p:spPr>
          <a:xfrm>
            <a:off x="2441576" y="1200150"/>
            <a:ext cx="2047874" cy="484632"/>
          </a:xfrm>
          <a:prstGeom prst="round2SameRect">
            <a:avLst>
              <a:gd fmla="val 21030" name="adj1"/>
              <a:gd fmla="val 0" name="adj2"/>
            </a:avLst>
          </a:prstGeom>
          <a:solidFill>
            <a:schemeClr val="accent2"/>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1600"/>
              <a:buNone/>
              <a:defRPr sz="1600">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2" name="Google Shape;132;p20"/>
          <p:cNvSpPr/>
          <p:nvPr>
            <p:ph idx="3" type="body"/>
          </p:nvPr>
        </p:nvSpPr>
        <p:spPr>
          <a:xfrm>
            <a:off x="4654551" y="1200150"/>
            <a:ext cx="2047874" cy="484632"/>
          </a:xfrm>
          <a:prstGeom prst="round2SameRect">
            <a:avLst>
              <a:gd fmla="val 25392" name="adj1"/>
              <a:gd fmla="val 0" name="adj2"/>
            </a:avLst>
          </a:prstGeom>
          <a:solidFill>
            <a:schemeClr val="accent3"/>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1600"/>
              <a:buNone/>
              <a:defRPr sz="1600">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3" name="Google Shape;133;p20"/>
          <p:cNvSpPr/>
          <p:nvPr>
            <p:ph idx="4" type="body"/>
          </p:nvPr>
        </p:nvSpPr>
        <p:spPr>
          <a:xfrm>
            <a:off x="6867526" y="1200150"/>
            <a:ext cx="2047874" cy="484632"/>
          </a:xfrm>
          <a:prstGeom prst="round2SameRect">
            <a:avLst>
              <a:gd fmla="val 25392" name="adj1"/>
              <a:gd fmla="val 0" name="adj2"/>
            </a:avLst>
          </a:prstGeom>
          <a:solidFill>
            <a:schemeClr val="accent4"/>
          </a:solidFill>
          <a:ln>
            <a:noFill/>
          </a:ln>
        </p:spPr>
        <p:txBody>
          <a:bodyPr anchorCtr="0" anchor="ctr" bIns="91425" lIns="0" spcFirstLastPara="1" rIns="0" wrap="square" tIns="0">
            <a:noAutofit/>
          </a:bodyPr>
          <a:lstStyle>
            <a:lvl1pPr indent="-228600" lvl="0" marL="457200" algn="ctr">
              <a:lnSpc>
                <a:spcPct val="100000"/>
              </a:lnSpc>
              <a:spcBef>
                <a:spcPts val="1200"/>
              </a:spcBef>
              <a:spcAft>
                <a:spcPts val="0"/>
              </a:spcAft>
              <a:buSzPts val="1600"/>
              <a:buNone/>
              <a:defRPr sz="1600">
                <a:solidFill>
                  <a:schemeClr val="lt1"/>
                </a:solidFill>
                <a:latin typeface="Cambria"/>
                <a:ea typeface="Cambria"/>
                <a:cs typeface="Cambria"/>
                <a:sym typeface="Cambr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4" name="Google Shape;134;p20"/>
          <p:cNvSpPr/>
          <p:nvPr>
            <p:ph idx="5" type="body"/>
          </p:nvPr>
        </p:nvSpPr>
        <p:spPr>
          <a:xfrm>
            <a:off x="228601" y="1685926"/>
            <a:ext cx="2048256" cy="2665412"/>
          </a:xfrm>
          <a:prstGeom prst="round2SameRect">
            <a:avLst>
              <a:gd fmla="val 0" name="adj1"/>
              <a:gd fmla="val 5161" name="adj2"/>
            </a:avLst>
          </a:prstGeom>
          <a:solidFill>
            <a:schemeClr val="dk2">
              <a:alpha val="9411"/>
            </a:schemeClr>
          </a:solidFill>
          <a:ln>
            <a:noFill/>
          </a:ln>
        </p:spPr>
        <p:txBody>
          <a:bodyPr anchorCtr="0" anchor="t" bIns="91425" lIns="91425" spcFirstLastPara="1" rIns="91425" wrap="square" tIns="91425">
            <a:noAutofit/>
          </a:bodyPr>
          <a:lstStyle>
            <a:lvl1pPr indent="-304800" lvl="0" marL="457200" algn="l">
              <a:lnSpc>
                <a:spcPct val="100000"/>
              </a:lnSpc>
              <a:spcBef>
                <a:spcPts val="1200"/>
              </a:spcBef>
              <a:spcAft>
                <a:spcPts val="0"/>
              </a:spcAft>
              <a:buSzPts val="1200"/>
              <a:buChar char="4"/>
              <a:defRPr sz="1200"/>
            </a:lvl1pPr>
            <a:lvl2pPr indent="-298450" lvl="1" marL="914400" algn="l">
              <a:lnSpc>
                <a:spcPct val="100000"/>
              </a:lnSpc>
              <a:spcBef>
                <a:spcPts val="600"/>
              </a:spcBef>
              <a:spcAft>
                <a:spcPts val="0"/>
              </a:spcAft>
              <a:buSzPts val="1100"/>
              <a:buChar char="–"/>
              <a:defRPr sz="1100"/>
            </a:lvl2pPr>
            <a:lvl3pPr indent="-295275" lvl="2" marL="1371600" algn="l">
              <a:lnSpc>
                <a:spcPct val="100000"/>
              </a:lnSpc>
              <a:spcBef>
                <a:spcPts val="600"/>
              </a:spcBef>
              <a:spcAft>
                <a:spcPts val="0"/>
              </a:spcAft>
              <a:buSzPts val="1050"/>
              <a:buChar char="▪"/>
              <a:defRPr sz="105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5" name="Google Shape;135;p20"/>
          <p:cNvSpPr/>
          <p:nvPr>
            <p:ph idx="6" type="body"/>
          </p:nvPr>
        </p:nvSpPr>
        <p:spPr>
          <a:xfrm>
            <a:off x="2441449" y="1685926"/>
            <a:ext cx="2048256" cy="2665412"/>
          </a:xfrm>
          <a:prstGeom prst="round2SameRect">
            <a:avLst>
              <a:gd fmla="val 0" name="adj1"/>
              <a:gd fmla="val 6193" name="adj2"/>
            </a:avLst>
          </a:prstGeom>
          <a:solidFill>
            <a:schemeClr val="dk2">
              <a:alpha val="9411"/>
            </a:schemeClr>
          </a:solidFill>
          <a:ln>
            <a:noFill/>
          </a:ln>
        </p:spPr>
        <p:txBody>
          <a:bodyPr anchorCtr="0" anchor="t" bIns="91425" lIns="91425" spcFirstLastPara="1" rIns="91425" wrap="square" tIns="91425">
            <a:noAutofit/>
          </a:bodyPr>
          <a:lstStyle>
            <a:lvl1pPr indent="-304800" lvl="0" marL="457200" algn="l">
              <a:lnSpc>
                <a:spcPct val="100000"/>
              </a:lnSpc>
              <a:spcBef>
                <a:spcPts val="1200"/>
              </a:spcBef>
              <a:spcAft>
                <a:spcPts val="0"/>
              </a:spcAft>
              <a:buClr>
                <a:schemeClr val="accent2"/>
              </a:buClr>
              <a:buSzPts val="1200"/>
              <a:buChar char="4"/>
              <a:defRPr sz="1200"/>
            </a:lvl1pPr>
            <a:lvl2pPr indent="-298450" lvl="1" marL="914400" algn="l">
              <a:lnSpc>
                <a:spcPct val="100000"/>
              </a:lnSpc>
              <a:spcBef>
                <a:spcPts val="600"/>
              </a:spcBef>
              <a:spcAft>
                <a:spcPts val="0"/>
              </a:spcAft>
              <a:buClr>
                <a:schemeClr val="accent2"/>
              </a:buClr>
              <a:buSzPts val="1100"/>
              <a:buChar char="–"/>
              <a:defRPr sz="1100"/>
            </a:lvl2pPr>
            <a:lvl3pPr indent="-295275" lvl="2" marL="1371600" algn="l">
              <a:lnSpc>
                <a:spcPct val="100000"/>
              </a:lnSpc>
              <a:spcBef>
                <a:spcPts val="600"/>
              </a:spcBef>
              <a:spcAft>
                <a:spcPts val="0"/>
              </a:spcAft>
              <a:buClr>
                <a:schemeClr val="accent2"/>
              </a:buClr>
              <a:buSzPts val="1050"/>
              <a:buChar char="▪"/>
              <a:defRPr sz="105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6" name="Google Shape;136;p20"/>
          <p:cNvSpPr/>
          <p:nvPr>
            <p:ph idx="7" type="body"/>
          </p:nvPr>
        </p:nvSpPr>
        <p:spPr>
          <a:xfrm>
            <a:off x="4654297" y="1685926"/>
            <a:ext cx="2048256" cy="2665412"/>
          </a:xfrm>
          <a:prstGeom prst="round2SameRect">
            <a:avLst>
              <a:gd fmla="val 0" name="adj1"/>
              <a:gd fmla="val 6193" name="adj2"/>
            </a:avLst>
          </a:prstGeom>
          <a:solidFill>
            <a:schemeClr val="dk2">
              <a:alpha val="9411"/>
            </a:schemeClr>
          </a:solidFill>
          <a:ln>
            <a:noFill/>
          </a:ln>
        </p:spPr>
        <p:txBody>
          <a:bodyPr anchorCtr="0" anchor="t" bIns="91425" lIns="91425" spcFirstLastPara="1" rIns="91425" wrap="square" tIns="91425">
            <a:noAutofit/>
          </a:bodyPr>
          <a:lstStyle>
            <a:lvl1pPr indent="-304800" lvl="0" marL="457200" algn="l">
              <a:lnSpc>
                <a:spcPct val="100000"/>
              </a:lnSpc>
              <a:spcBef>
                <a:spcPts val="1200"/>
              </a:spcBef>
              <a:spcAft>
                <a:spcPts val="0"/>
              </a:spcAft>
              <a:buClr>
                <a:schemeClr val="accent3"/>
              </a:buClr>
              <a:buSzPts val="1200"/>
              <a:buChar char="4"/>
              <a:defRPr sz="1200"/>
            </a:lvl1pPr>
            <a:lvl2pPr indent="-298450" lvl="1" marL="914400" algn="l">
              <a:lnSpc>
                <a:spcPct val="100000"/>
              </a:lnSpc>
              <a:spcBef>
                <a:spcPts val="600"/>
              </a:spcBef>
              <a:spcAft>
                <a:spcPts val="0"/>
              </a:spcAft>
              <a:buClr>
                <a:schemeClr val="accent3"/>
              </a:buClr>
              <a:buSzPts val="1100"/>
              <a:buChar char="–"/>
              <a:defRPr sz="1100"/>
            </a:lvl2pPr>
            <a:lvl3pPr indent="-295275" lvl="2" marL="1371600" algn="l">
              <a:lnSpc>
                <a:spcPct val="100000"/>
              </a:lnSpc>
              <a:spcBef>
                <a:spcPts val="600"/>
              </a:spcBef>
              <a:spcAft>
                <a:spcPts val="0"/>
              </a:spcAft>
              <a:buClr>
                <a:schemeClr val="accent3"/>
              </a:buClr>
              <a:buSzPts val="1050"/>
              <a:buChar char="▪"/>
              <a:defRPr sz="105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7" name="Google Shape;137;p20"/>
          <p:cNvSpPr/>
          <p:nvPr>
            <p:ph idx="8" type="body"/>
          </p:nvPr>
        </p:nvSpPr>
        <p:spPr>
          <a:xfrm>
            <a:off x="6867144" y="1685926"/>
            <a:ext cx="2048256" cy="2665412"/>
          </a:xfrm>
          <a:prstGeom prst="round2SameRect">
            <a:avLst>
              <a:gd fmla="val 0" name="adj1"/>
              <a:gd fmla="val 6709" name="adj2"/>
            </a:avLst>
          </a:prstGeom>
          <a:solidFill>
            <a:schemeClr val="dk2">
              <a:alpha val="9411"/>
            </a:schemeClr>
          </a:solidFill>
          <a:ln>
            <a:noFill/>
          </a:ln>
        </p:spPr>
        <p:txBody>
          <a:bodyPr anchorCtr="0" anchor="t" bIns="91425" lIns="91425" spcFirstLastPara="1" rIns="91425" wrap="square" tIns="91425">
            <a:noAutofit/>
          </a:bodyPr>
          <a:lstStyle>
            <a:lvl1pPr indent="-304800" lvl="0" marL="457200" algn="l">
              <a:lnSpc>
                <a:spcPct val="100000"/>
              </a:lnSpc>
              <a:spcBef>
                <a:spcPts val="1200"/>
              </a:spcBef>
              <a:spcAft>
                <a:spcPts val="0"/>
              </a:spcAft>
              <a:buClr>
                <a:schemeClr val="accent4"/>
              </a:buClr>
              <a:buSzPts val="1200"/>
              <a:buChar char="4"/>
              <a:defRPr sz="1200"/>
            </a:lvl1pPr>
            <a:lvl2pPr indent="-298450" lvl="1" marL="914400" algn="l">
              <a:lnSpc>
                <a:spcPct val="100000"/>
              </a:lnSpc>
              <a:spcBef>
                <a:spcPts val="600"/>
              </a:spcBef>
              <a:spcAft>
                <a:spcPts val="0"/>
              </a:spcAft>
              <a:buClr>
                <a:schemeClr val="accent4"/>
              </a:buClr>
              <a:buSzPts val="1100"/>
              <a:buChar char="–"/>
              <a:defRPr sz="1100"/>
            </a:lvl2pPr>
            <a:lvl3pPr indent="-295275" lvl="2" marL="1371600" algn="l">
              <a:lnSpc>
                <a:spcPct val="100000"/>
              </a:lnSpc>
              <a:spcBef>
                <a:spcPts val="600"/>
              </a:spcBef>
              <a:spcAft>
                <a:spcPts val="0"/>
              </a:spcAft>
              <a:buClr>
                <a:schemeClr val="accent4"/>
              </a:buClr>
              <a:buSzPts val="1050"/>
              <a:buChar char="▪"/>
              <a:defRPr sz="1050"/>
            </a:lvl3pPr>
            <a:lvl4pPr indent="-298450" lvl="3" marL="1828800" algn="l">
              <a:lnSpc>
                <a:spcPct val="100000"/>
              </a:lnSpc>
              <a:spcBef>
                <a:spcPts val="600"/>
              </a:spcBef>
              <a:spcAft>
                <a:spcPts val="0"/>
              </a:spcAft>
              <a:buSzPts val="1100"/>
              <a:buChar char="–"/>
              <a:defRPr sz="1100"/>
            </a:lvl4pPr>
            <a:lvl5pPr indent="-295275" lvl="4" marL="2286000" algn="l">
              <a:lnSpc>
                <a:spcPct val="100000"/>
              </a:lnSpc>
              <a:spcBef>
                <a:spcPts val="600"/>
              </a:spcBef>
              <a:spcAft>
                <a:spcPts val="0"/>
              </a:spcAft>
              <a:buSzPts val="1050"/>
              <a:buChar char="»"/>
              <a:defRPr sz="105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8" name="Google Shape;138;p20"/>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p:cSld name="Transition Slide">
    <p:spTree>
      <p:nvGrpSpPr>
        <p:cNvPr id="25" name="Shape 25"/>
        <p:cNvGrpSpPr/>
        <p:nvPr/>
      </p:nvGrpSpPr>
      <p:grpSpPr>
        <a:xfrm>
          <a:off x="0" y="0"/>
          <a:ext cx="0" cy="0"/>
          <a:chOff x="0" y="0"/>
          <a:chExt cx="0" cy="0"/>
        </a:xfrm>
      </p:grpSpPr>
      <p:sp>
        <p:nvSpPr>
          <p:cNvPr id="26" name="Google Shape;26;p3"/>
          <p:cNvSpPr/>
          <p:nvPr/>
        </p:nvSpPr>
        <p:spPr>
          <a:xfrm>
            <a:off x="0" y="0"/>
            <a:ext cx="9143999"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7" name="Google Shape;27;p3"/>
          <p:cNvSpPr txBox="1"/>
          <p:nvPr>
            <p:ph type="ctrTitle"/>
          </p:nvPr>
        </p:nvSpPr>
        <p:spPr>
          <a:xfrm>
            <a:off x="361507" y="1809750"/>
            <a:ext cx="8420986" cy="15240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rgbClr val="737077"/>
              </a:buClr>
              <a:buSzPts val="4800"/>
              <a:buFont typeface="Cambria"/>
              <a:buNone/>
              <a:defRPr sz="4800">
                <a:solidFill>
                  <a:srgbClr val="737077"/>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p:nvPr/>
        </p:nvSpPr>
        <p:spPr>
          <a:xfrm>
            <a:off x="0" y="1238250"/>
            <a:ext cx="9143999" cy="228600"/>
          </a:xfrm>
          <a:prstGeom prst="rect">
            <a:avLst/>
          </a:prstGeom>
          <a:solidFill>
            <a:schemeClr val="dk2">
              <a:alpha val="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cxnSp>
        <p:nvCxnSpPr>
          <p:cNvPr id="29" name="Google Shape;29;p3"/>
          <p:cNvCxnSpPr/>
          <p:nvPr/>
        </p:nvCxnSpPr>
        <p:spPr>
          <a:xfrm>
            <a:off x="0" y="1466850"/>
            <a:ext cx="9144000" cy="0"/>
          </a:xfrm>
          <a:prstGeom prst="straightConnector1">
            <a:avLst/>
          </a:prstGeom>
          <a:noFill/>
          <a:ln cap="flat" cmpd="sng" w="19050">
            <a:solidFill>
              <a:schemeClr val="lt2"/>
            </a:solidFill>
            <a:prstDash val="solid"/>
            <a:round/>
            <a:headEnd len="sm" w="sm" type="none"/>
            <a:tailEnd len="sm" w="sm" type="none"/>
          </a:ln>
        </p:spPr>
      </p:cxnSp>
      <p:cxnSp>
        <p:nvCxnSpPr>
          <p:cNvPr id="30" name="Google Shape;30;p3"/>
          <p:cNvCxnSpPr/>
          <p:nvPr/>
        </p:nvCxnSpPr>
        <p:spPr>
          <a:xfrm>
            <a:off x="0" y="3676650"/>
            <a:ext cx="9144000" cy="0"/>
          </a:xfrm>
          <a:prstGeom prst="straightConnector1">
            <a:avLst/>
          </a:prstGeom>
          <a:noFill/>
          <a:ln cap="flat" cmpd="sng" w="19050">
            <a:solidFill>
              <a:schemeClr val="lt2"/>
            </a:solidFill>
            <a:prstDash val="solid"/>
            <a:round/>
            <a:headEnd len="sm" w="sm" type="none"/>
            <a:tailEnd len="sm" w="sm" type="none"/>
          </a:ln>
        </p:spPr>
      </p:cxnSp>
      <p:sp>
        <p:nvSpPr>
          <p:cNvPr id="31" name="Google Shape;31;p3"/>
          <p:cNvSpPr/>
          <p:nvPr/>
        </p:nvSpPr>
        <p:spPr>
          <a:xfrm>
            <a:off x="0" y="3676650"/>
            <a:ext cx="9143999" cy="228600"/>
          </a:xfrm>
          <a:prstGeom prst="rect">
            <a:avLst/>
          </a:prstGeom>
          <a:solidFill>
            <a:schemeClr val="dk2">
              <a:alpha val="431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cxnSp>
        <p:nvCxnSpPr>
          <p:cNvPr id="32" name="Google Shape;32;p3"/>
          <p:cNvCxnSpPr/>
          <p:nvPr/>
        </p:nvCxnSpPr>
        <p:spPr>
          <a:xfrm>
            <a:off x="0" y="1238250"/>
            <a:ext cx="9143999" cy="0"/>
          </a:xfrm>
          <a:prstGeom prst="straightConnector1">
            <a:avLst/>
          </a:prstGeom>
          <a:noFill/>
          <a:ln cap="flat" cmpd="sng" w="9525">
            <a:solidFill>
              <a:srgbClr val="CFCFD2"/>
            </a:solidFill>
            <a:prstDash val="solid"/>
            <a:round/>
            <a:headEnd len="sm" w="sm" type="none"/>
            <a:tailEnd len="sm" w="sm" type="none"/>
          </a:ln>
        </p:spPr>
      </p:cxnSp>
      <p:cxnSp>
        <p:nvCxnSpPr>
          <p:cNvPr id="33" name="Google Shape;33;p3"/>
          <p:cNvCxnSpPr/>
          <p:nvPr/>
        </p:nvCxnSpPr>
        <p:spPr>
          <a:xfrm>
            <a:off x="0" y="3905250"/>
            <a:ext cx="9143999" cy="0"/>
          </a:xfrm>
          <a:prstGeom prst="straightConnector1">
            <a:avLst/>
          </a:prstGeom>
          <a:noFill/>
          <a:ln cap="flat" cmpd="sng" w="9525">
            <a:solidFill>
              <a:srgbClr val="CFCFD2"/>
            </a:solidFill>
            <a:prstDash val="solid"/>
            <a:round/>
            <a:headEnd len="sm" w="sm" type="none"/>
            <a:tailEnd len="sm" w="sm" type="none"/>
          </a:ln>
        </p:spPr>
      </p:cxnSp>
      <p:sp>
        <p:nvSpPr>
          <p:cNvPr id="34" name="Google Shape;34;p3" title="logo-middle"/>
          <p:cNvSpPr/>
          <p:nvPr/>
        </p:nvSpPr>
        <p:spPr>
          <a:xfrm>
            <a:off x="4285769" y="4216012"/>
            <a:ext cx="572461" cy="597676"/>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 Left">
  <p:cSld name="Content Box Left">
    <p:spTree>
      <p:nvGrpSpPr>
        <p:cNvPr id="139" name="Shape 139"/>
        <p:cNvGrpSpPr/>
        <p:nvPr/>
      </p:nvGrpSpPr>
      <p:grpSpPr>
        <a:xfrm>
          <a:off x="0" y="0"/>
          <a:ext cx="0" cy="0"/>
          <a:chOff x="0" y="0"/>
          <a:chExt cx="0" cy="0"/>
        </a:xfrm>
      </p:grpSpPr>
      <p:sp>
        <p:nvSpPr>
          <p:cNvPr id="140" name="Google Shape;140;p21"/>
          <p:cNvSpPr txBox="1"/>
          <p:nvPr>
            <p:ph idx="1" type="body"/>
          </p:nvPr>
        </p:nvSpPr>
        <p:spPr>
          <a:xfrm>
            <a:off x="228600" y="1200149"/>
            <a:ext cx="4210050" cy="315118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1" name="Google Shape;141;p21"/>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42" name="Google Shape;142;p21"/>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 Right">
  <p:cSld name="Content Box Right">
    <p:spTree>
      <p:nvGrpSpPr>
        <p:cNvPr id="143" name="Shape 143"/>
        <p:cNvGrpSpPr/>
        <p:nvPr/>
      </p:nvGrpSpPr>
      <p:grpSpPr>
        <a:xfrm>
          <a:off x="0" y="0"/>
          <a:ext cx="0" cy="0"/>
          <a:chOff x="0" y="0"/>
          <a:chExt cx="0" cy="0"/>
        </a:xfrm>
      </p:grpSpPr>
      <p:sp>
        <p:nvSpPr>
          <p:cNvPr id="144" name="Google Shape;144;p22"/>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45" name="Google Shape;145;p22"/>
          <p:cNvSpPr txBox="1"/>
          <p:nvPr>
            <p:ph idx="1" type="body"/>
          </p:nvPr>
        </p:nvSpPr>
        <p:spPr>
          <a:xfrm>
            <a:off x="4705350" y="1200149"/>
            <a:ext cx="4210050" cy="315118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6" name="Google Shape;146;p22"/>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47" name="Shape 147"/>
        <p:cNvGrpSpPr/>
        <p:nvPr/>
      </p:nvGrpSpPr>
      <p:grpSpPr>
        <a:xfrm>
          <a:off x="0" y="0"/>
          <a:ext cx="0" cy="0"/>
          <a:chOff x="0" y="0"/>
          <a:chExt cx="0" cy="0"/>
        </a:xfrm>
      </p:grpSpPr>
      <p:grpSp>
        <p:nvGrpSpPr>
          <p:cNvPr id="148" name="Google Shape;148;p23"/>
          <p:cNvGrpSpPr/>
          <p:nvPr/>
        </p:nvGrpSpPr>
        <p:grpSpPr>
          <a:xfrm>
            <a:off x="230859" y="1200151"/>
            <a:ext cx="5460846" cy="3263390"/>
            <a:chOff x="773898" y="382213"/>
            <a:chExt cx="7596204" cy="4539476"/>
          </a:xfrm>
        </p:grpSpPr>
        <p:pic>
          <p:nvPicPr>
            <p:cNvPr id="149" name="Google Shape;149;p23"/>
            <p:cNvPicPr preferRelativeResize="0"/>
            <p:nvPr/>
          </p:nvPicPr>
          <p:blipFill rotWithShape="1">
            <a:blip r:embed="rId2">
              <a:alphaModFix/>
            </a:blip>
            <a:srcRect b="0" l="0" r="0" t="0"/>
            <a:stretch/>
          </p:blipFill>
          <p:spPr>
            <a:xfrm>
              <a:off x="773898" y="4742821"/>
              <a:ext cx="7596204" cy="178868"/>
            </a:xfrm>
            <a:prstGeom prst="rect">
              <a:avLst/>
            </a:prstGeom>
            <a:noFill/>
            <a:ln>
              <a:noFill/>
            </a:ln>
          </p:spPr>
        </p:pic>
        <p:pic>
          <p:nvPicPr>
            <p:cNvPr id="150" name="Google Shape;150;p23"/>
            <p:cNvPicPr preferRelativeResize="0"/>
            <p:nvPr/>
          </p:nvPicPr>
          <p:blipFill rotWithShape="1">
            <a:blip r:embed="rId3">
              <a:alphaModFix/>
            </a:blip>
            <a:srcRect b="0" l="0" r="0" t="0"/>
            <a:stretch/>
          </p:blipFill>
          <p:spPr>
            <a:xfrm>
              <a:off x="773899" y="382213"/>
              <a:ext cx="7596203" cy="4370657"/>
            </a:xfrm>
            <a:prstGeom prst="rect">
              <a:avLst/>
            </a:prstGeom>
            <a:noFill/>
            <a:ln>
              <a:noFill/>
            </a:ln>
          </p:spPr>
        </p:pic>
      </p:grpSp>
      <p:grpSp>
        <p:nvGrpSpPr>
          <p:cNvPr id="151" name="Google Shape;151;p23"/>
          <p:cNvGrpSpPr/>
          <p:nvPr/>
        </p:nvGrpSpPr>
        <p:grpSpPr>
          <a:xfrm>
            <a:off x="5429418" y="1709963"/>
            <a:ext cx="1867939" cy="2753579"/>
            <a:chOff x="571379" y="211137"/>
            <a:chExt cx="2928503" cy="4316987"/>
          </a:xfrm>
        </p:grpSpPr>
        <p:pic>
          <p:nvPicPr>
            <p:cNvPr id="152" name="Google Shape;152;p23"/>
            <p:cNvPicPr preferRelativeResize="0"/>
            <p:nvPr/>
          </p:nvPicPr>
          <p:blipFill rotWithShape="1">
            <a:blip r:embed="rId4">
              <a:alphaModFix/>
            </a:blip>
            <a:srcRect b="0" l="0" r="0" t="0"/>
            <a:stretch/>
          </p:blipFill>
          <p:spPr>
            <a:xfrm>
              <a:off x="571379" y="4338460"/>
              <a:ext cx="2928503" cy="189664"/>
            </a:xfrm>
            <a:prstGeom prst="rect">
              <a:avLst/>
            </a:prstGeom>
            <a:noFill/>
            <a:ln>
              <a:noFill/>
            </a:ln>
          </p:spPr>
        </p:pic>
        <p:pic>
          <p:nvPicPr>
            <p:cNvPr id="153" name="Google Shape;153;p23"/>
            <p:cNvPicPr preferRelativeResize="0"/>
            <p:nvPr/>
          </p:nvPicPr>
          <p:blipFill rotWithShape="1">
            <a:blip r:embed="rId5">
              <a:alphaModFix/>
            </a:blip>
            <a:srcRect b="0" l="0" r="0" t="0"/>
            <a:stretch/>
          </p:blipFill>
          <p:spPr>
            <a:xfrm>
              <a:off x="571379" y="211137"/>
              <a:ext cx="2928503" cy="4140201"/>
            </a:xfrm>
            <a:prstGeom prst="rect">
              <a:avLst/>
            </a:prstGeom>
            <a:noFill/>
            <a:ln>
              <a:noFill/>
            </a:ln>
          </p:spPr>
        </p:pic>
      </p:grpSp>
      <p:grpSp>
        <p:nvGrpSpPr>
          <p:cNvPr id="154" name="Google Shape;154;p23"/>
          <p:cNvGrpSpPr/>
          <p:nvPr/>
        </p:nvGrpSpPr>
        <p:grpSpPr>
          <a:xfrm>
            <a:off x="7535792" y="2581275"/>
            <a:ext cx="879944" cy="1882267"/>
            <a:chOff x="545623" y="211138"/>
            <a:chExt cx="2056299" cy="4398581"/>
          </a:xfrm>
        </p:grpSpPr>
        <p:pic>
          <p:nvPicPr>
            <p:cNvPr id="155" name="Google Shape;155;p23"/>
            <p:cNvPicPr preferRelativeResize="0"/>
            <p:nvPr/>
          </p:nvPicPr>
          <p:blipFill rotWithShape="1">
            <a:blip r:embed="rId6">
              <a:alphaModFix/>
            </a:blip>
            <a:srcRect b="0" l="0" r="0" t="0"/>
            <a:stretch/>
          </p:blipFill>
          <p:spPr>
            <a:xfrm>
              <a:off x="545623" y="4338460"/>
              <a:ext cx="2056299" cy="271259"/>
            </a:xfrm>
            <a:prstGeom prst="rect">
              <a:avLst/>
            </a:prstGeom>
            <a:noFill/>
            <a:ln>
              <a:noFill/>
            </a:ln>
          </p:spPr>
        </p:pic>
        <p:pic>
          <p:nvPicPr>
            <p:cNvPr id="156" name="Google Shape;156;p23"/>
            <p:cNvPicPr preferRelativeResize="0"/>
            <p:nvPr/>
          </p:nvPicPr>
          <p:blipFill rotWithShape="1">
            <a:blip r:embed="rId7">
              <a:alphaModFix/>
            </a:blip>
            <a:srcRect b="0" l="0" r="0" t="0"/>
            <a:stretch/>
          </p:blipFill>
          <p:spPr>
            <a:xfrm>
              <a:off x="545623" y="211138"/>
              <a:ext cx="2056299" cy="4140200"/>
            </a:xfrm>
            <a:prstGeom prst="rect">
              <a:avLst/>
            </a:prstGeom>
            <a:noFill/>
            <a:ln>
              <a:noFill/>
            </a:ln>
          </p:spPr>
        </p:pic>
      </p:grpSp>
      <p:sp>
        <p:nvSpPr>
          <p:cNvPr id="157" name="Google Shape;157;p23"/>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58" name="Google Shape;158;p23"/>
          <p:cNvSpPr/>
          <p:nvPr>
            <p:ph idx="2" type="pic"/>
          </p:nvPr>
        </p:nvSpPr>
        <p:spPr>
          <a:xfrm>
            <a:off x="5552664" y="1955462"/>
            <a:ext cx="1616207" cy="2154944"/>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59" name="Google Shape;159;p23"/>
          <p:cNvSpPr/>
          <p:nvPr>
            <p:ph idx="3" type="pic"/>
          </p:nvPr>
        </p:nvSpPr>
        <p:spPr>
          <a:xfrm>
            <a:off x="899241" y="1429970"/>
            <a:ext cx="4118321" cy="2570051"/>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60" name="Google Shape;160;p23"/>
          <p:cNvSpPr/>
          <p:nvPr>
            <p:ph idx="4" type="pic"/>
          </p:nvPr>
        </p:nvSpPr>
        <p:spPr>
          <a:xfrm>
            <a:off x="7596214" y="2787590"/>
            <a:ext cx="757559" cy="1346772"/>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61" name="Google Shape;161;p23"/>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2" name="Shape 162"/>
        <p:cNvGrpSpPr/>
        <p:nvPr/>
      </p:nvGrpSpPr>
      <p:grpSpPr>
        <a:xfrm>
          <a:off x="0" y="0"/>
          <a:ext cx="0" cy="0"/>
          <a:chOff x="0" y="0"/>
          <a:chExt cx="0" cy="0"/>
        </a:xfrm>
      </p:grpSpPr>
      <p:sp>
        <p:nvSpPr>
          <p:cNvPr id="163" name="Google Shape;163;p24"/>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grpSp>
        <p:nvGrpSpPr>
          <p:cNvPr id="164" name="Google Shape;164;p24"/>
          <p:cNvGrpSpPr/>
          <p:nvPr/>
        </p:nvGrpSpPr>
        <p:grpSpPr>
          <a:xfrm>
            <a:off x="997768" y="233364"/>
            <a:ext cx="7148464" cy="4302162"/>
            <a:chOff x="773898" y="382213"/>
            <a:chExt cx="7596204" cy="4571625"/>
          </a:xfrm>
        </p:grpSpPr>
        <p:pic>
          <p:nvPicPr>
            <p:cNvPr id="165" name="Google Shape;165;p24"/>
            <p:cNvPicPr preferRelativeResize="0"/>
            <p:nvPr/>
          </p:nvPicPr>
          <p:blipFill rotWithShape="1">
            <a:blip r:embed="rId2">
              <a:alphaModFix/>
            </a:blip>
            <a:srcRect b="0" l="0" r="0" t="0"/>
            <a:stretch/>
          </p:blipFill>
          <p:spPr>
            <a:xfrm>
              <a:off x="773898" y="4742822"/>
              <a:ext cx="7596204" cy="211016"/>
            </a:xfrm>
            <a:prstGeom prst="rect">
              <a:avLst/>
            </a:prstGeom>
            <a:noFill/>
            <a:ln>
              <a:noFill/>
            </a:ln>
          </p:spPr>
        </p:pic>
        <p:pic>
          <p:nvPicPr>
            <p:cNvPr id="166" name="Google Shape;166;p24"/>
            <p:cNvPicPr preferRelativeResize="0"/>
            <p:nvPr/>
          </p:nvPicPr>
          <p:blipFill rotWithShape="1">
            <a:blip r:embed="rId3">
              <a:alphaModFix/>
            </a:blip>
            <a:srcRect b="0" l="0" r="0" t="0"/>
            <a:stretch/>
          </p:blipFill>
          <p:spPr>
            <a:xfrm>
              <a:off x="773899" y="382213"/>
              <a:ext cx="7596203" cy="4370657"/>
            </a:xfrm>
            <a:prstGeom prst="rect">
              <a:avLst/>
            </a:prstGeom>
            <a:noFill/>
            <a:ln>
              <a:noFill/>
            </a:ln>
          </p:spPr>
        </p:pic>
      </p:grpSp>
      <p:sp>
        <p:nvSpPr>
          <p:cNvPr id="167" name="Google Shape;167;p24"/>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68" name="Google Shape;168;p24"/>
          <p:cNvSpPr/>
          <p:nvPr>
            <p:ph idx="2" type="pic"/>
          </p:nvPr>
        </p:nvSpPr>
        <p:spPr>
          <a:xfrm>
            <a:off x="1877667" y="526801"/>
            <a:ext cx="5388667" cy="3372201"/>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69" name="Shape 169"/>
        <p:cNvGrpSpPr/>
        <p:nvPr/>
      </p:nvGrpSpPr>
      <p:grpSpPr>
        <a:xfrm>
          <a:off x="0" y="0"/>
          <a:ext cx="0" cy="0"/>
          <a:chOff x="0" y="0"/>
          <a:chExt cx="0" cy="0"/>
        </a:xfrm>
      </p:grpSpPr>
      <p:sp>
        <p:nvSpPr>
          <p:cNvPr id="170" name="Google Shape;170;p25"/>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grpSp>
        <p:nvGrpSpPr>
          <p:cNvPr id="171" name="Google Shape;171;p25"/>
          <p:cNvGrpSpPr/>
          <p:nvPr/>
        </p:nvGrpSpPr>
        <p:grpSpPr>
          <a:xfrm>
            <a:off x="1663157" y="233363"/>
            <a:ext cx="5817686" cy="4304234"/>
            <a:chOff x="1468253" y="382214"/>
            <a:chExt cx="6198780" cy="4586188"/>
          </a:xfrm>
        </p:grpSpPr>
        <p:pic>
          <p:nvPicPr>
            <p:cNvPr id="172" name="Google Shape;172;p25"/>
            <p:cNvPicPr preferRelativeResize="0"/>
            <p:nvPr/>
          </p:nvPicPr>
          <p:blipFill rotWithShape="1">
            <a:blip r:embed="rId2">
              <a:alphaModFix/>
            </a:blip>
            <a:srcRect b="0" l="0" r="0" t="0"/>
            <a:stretch/>
          </p:blipFill>
          <p:spPr>
            <a:xfrm>
              <a:off x="1468253" y="4761776"/>
              <a:ext cx="6198780" cy="206626"/>
            </a:xfrm>
            <a:prstGeom prst="rect">
              <a:avLst/>
            </a:prstGeom>
            <a:noFill/>
            <a:ln>
              <a:noFill/>
            </a:ln>
          </p:spPr>
        </p:pic>
        <p:pic>
          <p:nvPicPr>
            <p:cNvPr id="173" name="Google Shape;173;p25"/>
            <p:cNvPicPr preferRelativeResize="0"/>
            <p:nvPr/>
          </p:nvPicPr>
          <p:blipFill rotWithShape="1">
            <a:blip r:embed="rId3">
              <a:alphaModFix/>
            </a:blip>
            <a:srcRect b="0" l="0" r="0" t="0"/>
            <a:stretch/>
          </p:blipFill>
          <p:spPr>
            <a:xfrm rot="-5400000">
              <a:off x="2375351" y="-524870"/>
              <a:ext cx="4384585" cy="6198753"/>
            </a:xfrm>
            <a:prstGeom prst="rect">
              <a:avLst/>
            </a:prstGeom>
            <a:noFill/>
            <a:ln>
              <a:noFill/>
            </a:ln>
          </p:spPr>
        </p:pic>
      </p:grpSp>
      <p:sp>
        <p:nvSpPr>
          <p:cNvPr id="174" name="Google Shape;174;p25"/>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75" name="Google Shape;175;p25"/>
          <p:cNvSpPr/>
          <p:nvPr>
            <p:ph idx="2" type="pic"/>
          </p:nvPr>
        </p:nvSpPr>
        <p:spPr>
          <a:xfrm>
            <a:off x="2206103" y="506132"/>
            <a:ext cx="4748046" cy="3561034"/>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Box Left">
  <p:cSld name="1_Content Box Left">
    <p:spTree>
      <p:nvGrpSpPr>
        <p:cNvPr id="176" name="Shape 176"/>
        <p:cNvGrpSpPr/>
        <p:nvPr/>
      </p:nvGrpSpPr>
      <p:grpSpPr>
        <a:xfrm>
          <a:off x="0" y="0"/>
          <a:ext cx="0" cy="0"/>
          <a:chOff x="0" y="0"/>
          <a:chExt cx="0" cy="0"/>
        </a:xfrm>
      </p:grpSpPr>
      <p:grpSp>
        <p:nvGrpSpPr>
          <p:cNvPr id="177" name="Google Shape;177;p26"/>
          <p:cNvGrpSpPr/>
          <p:nvPr/>
        </p:nvGrpSpPr>
        <p:grpSpPr>
          <a:xfrm>
            <a:off x="3452453" y="1200150"/>
            <a:ext cx="5462947" cy="3287767"/>
            <a:chOff x="773898" y="382213"/>
            <a:chExt cx="7596204" cy="4571625"/>
          </a:xfrm>
        </p:grpSpPr>
        <p:pic>
          <p:nvPicPr>
            <p:cNvPr id="178" name="Google Shape;178;p26"/>
            <p:cNvPicPr preferRelativeResize="0"/>
            <p:nvPr/>
          </p:nvPicPr>
          <p:blipFill rotWithShape="1">
            <a:blip r:embed="rId2">
              <a:alphaModFix/>
            </a:blip>
            <a:srcRect b="0" l="0" r="0" t="0"/>
            <a:stretch/>
          </p:blipFill>
          <p:spPr>
            <a:xfrm>
              <a:off x="773898" y="4742822"/>
              <a:ext cx="7596204" cy="211016"/>
            </a:xfrm>
            <a:prstGeom prst="rect">
              <a:avLst/>
            </a:prstGeom>
            <a:noFill/>
            <a:ln>
              <a:noFill/>
            </a:ln>
          </p:spPr>
        </p:pic>
        <p:pic>
          <p:nvPicPr>
            <p:cNvPr id="179" name="Google Shape;179;p26"/>
            <p:cNvPicPr preferRelativeResize="0"/>
            <p:nvPr/>
          </p:nvPicPr>
          <p:blipFill rotWithShape="1">
            <a:blip r:embed="rId3">
              <a:alphaModFix/>
            </a:blip>
            <a:srcRect b="0" l="0" r="0" t="0"/>
            <a:stretch/>
          </p:blipFill>
          <p:spPr>
            <a:xfrm>
              <a:off x="773899" y="382213"/>
              <a:ext cx="7596203" cy="4370657"/>
            </a:xfrm>
            <a:prstGeom prst="rect">
              <a:avLst/>
            </a:prstGeom>
            <a:noFill/>
            <a:ln>
              <a:noFill/>
            </a:ln>
          </p:spPr>
        </p:pic>
      </p:grpSp>
      <p:sp>
        <p:nvSpPr>
          <p:cNvPr id="180" name="Google Shape;180;p26"/>
          <p:cNvSpPr txBox="1"/>
          <p:nvPr>
            <p:ph idx="1" type="body"/>
          </p:nvPr>
        </p:nvSpPr>
        <p:spPr>
          <a:xfrm>
            <a:off x="228600" y="1200149"/>
            <a:ext cx="3001488" cy="315118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1" name="Google Shape;181;p26"/>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82" name="Google Shape;182;p26"/>
          <p:cNvSpPr/>
          <p:nvPr>
            <p:ph idx="2" type="pic"/>
          </p:nvPr>
        </p:nvSpPr>
        <p:spPr>
          <a:xfrm>
            <a:off x="4127960" y="1431709"/>
            <a:ext cx="4119494" cy="2569960"/>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183" name="Google Shape;183;p26"/>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4" name="Shape 184"/>
        <p:cNvGrpSpPr/>
        <p:nvPr/>
      </p:nvGrpSpPr>
      <p:grpSpPr>
        <a:xfrm>
          <a:off x="0" y="0"/>
          <a:ext cx="0" cy="0"/>
          <a:chOff x="0" y="0"/>
          <a:chExt cx="0" cy="0"/>
        </a:xfrm>
      </p:grpSpPr>
      <p:sp>
        <p:nvSpPr>
          <p:cNvPr id="185" name="Google Shape;185;p27"/>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grpSp>
        <p:nvGrpSpPr>
          <p:cNvPr id="186" name="Google Shape;186;p27"/>
          <p:cNvGrpSpPr/>
          <p:nvPr/>
        </p:nvGrpSpPr>
        <p:grpSpPr>
          <a:xfrm>
            <a:off x="571379" y="211137"/>
            <a:ext cx="2928503" cy="4316987"/>
            <a:chOff x="571379" y="211137"/>
            <a:chExt cx="2928503" cy="4316987"/>
          </a:xfrm>
        </p:grpSpPr>
        <p:pic>
          <p:nvPicPr>
            <p:cNvPr id="187" name="Google Shape;187;p27"/>
            <p:cNvPicPr preferRelativeResize="0"/>
            <p:nvPr/>
          </p:nvPicPr>
          <p:blipFill rotWithShape="1">
            <a:blip r:embed="rId2">
              <a:alphaModFix/>
            </a:blip>
            <a:srcRect b="0" l="0" r="0" t="0"/>
            <a:stretch/>
          </p:blipFill>
          <p:spPr>
            <a:xfrm>
              <a:off x="571379" y="4338460"/>
              <a:ext cx="2928503" cy="189664"/>
            </a:xfrm>
            <a:prstGeom prst="rect">
              <a:avLst/>
            </a:prstGeom>
            <a:noFill/>
            <a:ln>
              <a:noFill/>
            </a:ln>
          </p:spPr>
        </p:pic>
        <p:pic>
          <p:nvPicPr>
            <p:cNvPr id="188" name="Google Shape;188;p27"/>
            <p:cNvPicPr preferRelativeResize="0"/>
            <p:nvPr/>
          </p:nvPicPr>
          <p:blipFill rotWithShape="1">
            <a:blip r:embed="rId3">
              <a:alphaModFix/>
            </a:blip>
            <a:srcRect b="0" l="0" r="0" t="0"/>
            <a:stretch/>
          </p:blipFill>
          <p:spPr>
            <a:xfrm>
              <a:off x="571379" y="211137"/>
              <a:ext cx="2928503" cy="4140201"/>
            </a:xfrm>
            <a:prstGeom prst="rect">
              <a:avLst/>
            </a:prstGeom>
            <a:noFill/>
            <a:ln>
              <a:noFill/>
            </a:ln>
          </p:spPr>
        </p:pic>
      </p:grpSp>
      <p:sp>
        <p:nvSpPr>
          <p:cNvPr id="189" name="Google Shape;189;p27"/>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90" name="Google Shape;190;p27"/>
          <p:cNvSpPr txBox="1"/>
          <p:nvPr>
            <p:ph type="title"/>
          </p:nvPr>
        </p:nvSpPr>
        <p:spPr>
          <a:xfrm>
            <a:off x="4089400" y="227012"/>
            <a:ext cx="4826000" cy="73846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7"/>
          <p:cNvSpPr txBox="1"/>
          <p:nvPr>
            <p:ph idx="1" type="body"/>
          </p:nvPr>
        </p:nvSpPr>
        <p:spPr>
          <a:xfrm>
            <a:off x="4089400" y="1200150"/>
            <a:ext cx="4826000" cy="315118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92" name="Google Shape;192;p27"/>
          <p:cNvSpPr/>
          <p:nvPr>
            <p:ph idx="2" type="pic"/>
          </p:nvPr>
        </p:nvSpPr>
        <p:spPr>
          <a:xfrm>
            <a:off x="766032" y="592301"/>
            <a:ext cx="2538380" cy="3384508"/>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93" name="Shape 193"/>
        <p:cNvGrpSpPr/>
        <p:nvPr/>
      </p:nvGrpSpPr>
      <p:grpSpPr>
        <a:xfrm>
          <a:off x="0" y="0"/>
          <a:ext cx="0" cy="0"/>
          <a:chOff x="0" y="0"/>
          <a:chExt cx="0" cy="0"/>
        </a:xfrm>
      </p:grpSpPr>
      <p:grpSp>
        <p:nvGrpSpPr>
          <p:cNvPr id="194" name="Google Shape;194;p28"/>
          <p:cNvGrpSpPr/>
          <p:nvPr/>
        </p:nvGrpSpPr>
        <p:grpSpPr>
          <a:xfrm>
            <a:off x="545623" y="211138"/>
            <a:ext cx="2056299" cy="4316988"/>
            <a:chOff x="545623" y="211138"/>
            <a:chExt cx="2056299" cy="4316988"/>
          </a:xfrm>
        </p:grpSpPr>
        <p:pic>
          <p:nvPicPr>
            <p:cNvPr id="195" name="Google Shape;195;p28"/>
            <p:cNvPicPr preferRelativeResize="0"/>
            <p:nvPr/>
          </p:nvPicPr>
          <p:blipFill rotWithShape="1">
            <a:blip r:embed="rId2">
              <a:alphaModFix/>
            </a:blip>
            <a:srcRect b="0" l="0" r="0" t="0"/>
            <a:stretch/>
          </p:blipFill>
          <p:spPr>
            <a:xfrm>
              <a:off x="545623" y="4338460"/>
              <a:ext cx="2056299" cy="189666"/>
            </a:xfrm>
            <a:prstGeom prst="rect">
              <a:avLst/>
            </a:prstGeom>
            <a:noFill/>
            <a:ln>
              <a:noFill/>
            </a:ln>
          </p:spPr>
        </p:pic>
        <p:pic>
          <p:nvPicPr>
            <p:cNvPr id="196" name="Google Shape;196;p28"/>
            <p:cNvPicPr preferRelativeResize="0"/>
            <p:nvPr/>
          </p:nvPicPr>
          <p:blipFill rotWithShape="1">
            <a:blip r:embed="rId3">
              <a:alphaModFix/>
            </a:blip>
            <a:srcRect b="0" l="0" r="0" t="0"/>
            <a:stretch/>
          </p:blipFill>
          <p:spPr>
            <a:xfrm>
              <a:off x="545623" y="211138"/>
              <a:ext cx="2056299" cy="4140200"/>
            </a:xfrm>
            <a:prstGeom prst="rect">
              <a:avLst/>
            </a:prstGeom>
            <a:noFill/>
            <a:ln>
              <a:noFill/>
            </a:ln>
          </p:spPr>
        </p:pic>
      </p:grpSp>
      <p:sp>
        <p:nvSpPr>
          <p:cNvPr id="197" name="Google Shape;197;p28"/>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98" name="Google Shape;198;p28"/>
          <p:cNvSpPr txBox="1"/>
          <p:nvPr>
            <p:ph type="title"/>
          </p:nvPr>
        </p:nvSpPr>
        <p:spPr>
          <a:xfrm>
            <a:off x="3168203" y="227012"/>
            <a:ext cx="5747197" cy="73846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28"/>
          <p:cNvSpPr txBox="1"/>
          <p:nvPr>
            <p:ph idx="1" type="body"/>
          </p:nvPr>
        </p:nvSpPr>
        <p:spPr>
          <a:xfrm>
            <a:off x="3168203" y="1200150"/>
            <a:ext cx="5747197" cy="315118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0" name="Google Shape;200;p28"/>
          <p:cNvSpPr/>
          <p:nvPr>
            <p:ph idx="2" type="pic"/>
          </p:nvPr>
        </p:nvSpPr>
        <p:spPr>
          <a:xfrm>
            <a:off x="684554" y="689447"/>
            <a:ext cx="1785843" cy="3174832"/>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Row">
  <p:cSld name="2_5 Image Row">
    <p:spTree>
      <p:nvGrpSpPr>
        <p:cNvPr id="201" name="Shape 201"/>
        <p:cNvGrpSpPr/>
        <p:nvPr/>
      </p:nvGrpSpPr>
      <p:grpSpPr>
        <a:xfrm>
          <a:off x="0" y="0"/>
          <a:ext cx="0" cy="0"/>
          <a:chOff x="0" y="0"/>
          <a:chExt cx="0" cy="0"/>
        </a:xfrm>
      </p:grpSpPr>
      <p:sp>
        <p:nvSpPr>
          <p:cNvPr id="202" name="Google Shape;202;p29"/>
          <p:cNvSpPr/>
          <p:nvPr>
            <p:ph idx="2" type="pic"/>
          </p:nvPr>
        </p:nvSpPr>
        <p:spPr>
          <a:xfrm>
            <a:off x="4700014" y="1200150"/>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03" name="Google Shape;203;p29"/>
          <p:cNvSpPr/>
          <p:nvPr>
            <p:ph idx="3" type="pic"/>
          </p:nvPr>
        </p:nvSpPr>
        <p:spPr>
          <a:xfrm>
            <a:off x="4700014" y="2295732"/>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04" name="Google Shape;204;p29"/>
          <p:cNvSpPr/>
          <p:nvPr>
            <p:ph idx="4" type="pic"/>
          </p:nvPr>
        </p:nvSpPr>
        <p:spPr>
          <a:xfrm>
            <a:off x="4700014" y="3506237"/>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05" name="Google Shape;205;p29"/>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206" name="Google Shape;206;p29"/>
          <p:cNvSpPr/>
          <p:nvPr>
            <p:ph idx="5" type="pic"/>
          </p:nvPr>
        </p:nvSpPr>
        <p:spPr>
          <a:xfrm>
            <a:off x="228598" y="1200150"/>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07" name="Google Shape;207;p29"/>
          <p:cNvSpPr/>
          <p:nvPr>
            <p:ph idx="6" type="pic"/>
          </p:nvPr>
        </p:nvSpPr>
        <p:spPr>
          <a:xfrm>
            <a:off x="228598" y="2295732"/>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08" name="Google Shape;208;p29"/>
          <p:cNvSpPr/>
          <p:nvPr>
            <p:ph idx="7" type="pic"/>
          </p:nvPr>
        </p:nvSpPr>
        <p:spPr>
          <a:xfrm>
            <a:off x="228598" y="3509351"/>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09" name="Google Shape;209;p29"/>
          <p:cNvSpPr/>
          <p:nvPr>
            <p:ph idx="8" type="pic"/>
          </p:nvPr>
        </p:nvSpPr>
        <p:spPr>
          <a:xfrm>
            <a:off x="2464306" y="1200150"/>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10" name="Google Shape;210;p29"/>
          <p:cNvSpPr/>
          <p:nvPr>
            <p:ph idx="9" type="pic"/>
          </p:nvPr>
        </p:nvSpPr>
        <p:spPr>
          <a:xfrm>
            <a:off x="2464306" y="2295732"/>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11" name="Google Shape;211;p29"/>
          <p:cNvSpPr/>
          <p:nvPr>
            <p:ph idx="13" type="pic"/>
          </p:nvPr>
        </p:nvSpPr>
        <p:spPr>
          <a:xfrm>
            <a:off x="2464306" y="3506237"/>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12" name="Google Shape;212;p29"/>
          <p:cNvSpPr/>
          <p:nvPr>
            <p:ph idx="14" type="pic"/>
          </p:nvPr>
        </p:nvSpPr>
        <p:spPr>
          <a:xfrm>
            <a:off x="6935723" y="1200150"/>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13" name="Google Shape;213;p29"/>
          <p:cNvSpPr/>
          <p:nvPr>
            <p:ph idx="15" type="pic"/>
          </p:nvPr>
        </p:nvSpPr>
        <p:spPr>
          <a:xfrm>
            <a:off x="6935723" y="2295732"/>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14" name="Google Shape;214;p29"/>
          <p:cNvSpPr/>
          <p:nvPr>
            <p:ph idx="16" type="pic"/>
          </p:nvPr>
        </p:nvSpPr>
        <p:spPr>
          <a:xfrm>
            <a:off x="6935723" y="3506237"/>
            <a:ext cx="1979677" cy="841987"/>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215" name="Google Shape;215;p29"/>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216" name="Shape 216"/>
        <p:cNvGrpSpPr/>
        <p:nvPr/>
      </p:nvGrpSpPr>
      <p:grpSpPr>
        <a:xfrm>
          <a:off x="0" y="0"/>
          <a:ext cx="0" cy="0"/>
          <a:chOff x="0" y="0"/>
          <a:chExt cx="0" cy="0"/>
        </a:xfrm>
      </p:grpSpPr>
      <p:sp>
        <p:nvSpPr>
          <p:cNvPr id="217" name="Google Shape;217;p30"/>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218" name="Google Shape;218;p30"/>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4"/>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4"/>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w/ Image" showMasterSp="0" type="tx">
  <p:cSld name="TITLE_AND_BODY">
    <p:spTree>
      <p:nvGrpSpPr>
        <p:cNvPr id="219" name="Shape 219"/>
        <p:cNvGrpSpPr/>
        <p:nvPr/>
      </p:nvGrpSpPr>
      <p:grpSpPr>
        <a:xfrm>
          <a:off x="0" y="0"/>
          <a:ext cx="0" cy="0"/>
          <a:chOff x="0" y="0"/>
          <a:chExt cx="0" cy="0"/>
        </a:xfrm>
      </p:grpSpPr>
      <p:sp>
        <p:nvSpPr>
          <p:cNvPr id="220" name="Google Shape;220;p31"/>
          <p:cNvSpPr txBox="1"/>
          <p:nvPr>
            <p:ph type="title"/>
          </p:nvPr>
        </p:nvSpPr>
        <p:spPr>
          <a:xfrm>
            <a:off x="323850" y="257175"/>
            <a:ext cx="7810500" cy="4065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0"/>
              </a:spcBef>
              <a:spcAft>
                <a:spcPts val="0"/>
              </a:spcAft>
              <a:buClr>
                <a:srgbClr val="F04E37"/>
              </a:buClr>
              <a:buSzPts val="2300"/>
              <a:buFont typeface="Open Sans"/>
              <a:buNone/>
              <a:defRPr b="1" i="0" sz="2300" u="none" cap="none" strike="noStrike">
                <a:solidFill>
                  <a:srgbClr val="F04E37"/>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2pPr>
            <a:lvl3pPr lvl="2"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9pPr>
          </a:lstStyle>
          <a:p/>
        </p:txBody>
      </p:sp>
      <p:sp>
        <p:nvSpPr>
          <p:cNvPr id="221" name="Google Shape;221;p31"/>
          <p:cNvSpPr txBox="1"/>
          <p:nvPr>
            <p:ph idx="1" type="body"/>
          </p:nvPr>
        </p:nvSpPr>
        <p:spPr>
          <a:xfrm>
            <a:off x="347663" y="728625"/>
            <a:ext cx="8448600" cy="2258700"/>
          </a:xfrm>
          <a:prstGeom prst="rect">
            <a:avLst/>
          </a:prstGeom>
          <a:noFill/>
          <a:ln>
            <a:noFill/>
          </a:ln>
        </p:spPr>
        <p:txBody>
          <a:bodyPr anchorCtr="0" anchor="t" bIns="17150" lIns="34275" spcFirstLastPara="1" rIns="34275" wrap="square" tIns="17150">
            <a:noAutofit/>
          </a:bodyPr>
          <a:lstStyle>
            <a:lvl1pPr indent="-228600" lvl="0" marL="4572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1pPr>
            <a:lvl2pPr indent="-228600" lvl="1" marL="9144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2pPr>
            <a:lvl3pPr indent="-228600" lvl="2" marL="13716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3pPr>
            <a:lvl4pPr indent="-228600" lvl="3" marL="18288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4pPr>
            <a:lvl5pPr indent="-228600" lvl="4" marL="22860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5pPr>
            <a:lvl6pPr indent="-228600" lvl="5" marL="27432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6pPr>
            <a:lvl7pPr indent="-228600" lvl="6" marL="32004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7pPr>
            <a:lvl8pPr indent="-228600" lvl="7" marL="36576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8pPr>
            <a:lvl9pPr indent="-228600" lvl="8" marL="41148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9pPr>
          </a:lstStyle>
          <a:p/>
        </p:txBody>
      </p:sp>
      <p:sp>
        <p:nvSpPr>
          <p:cNvPr id="222" name="Google Shape;222;p31"/>
          <p:cNvSpPr txBox="1"/>
          <p:nvPr>
            <p:ph idx="12" type="sldNum"/>
          </p:nvPr>
        </p:nvSpPr>
        <p:spPr>
          <a:xfrm>
            <a:off x="8641556" y="4626062"/>
            <a:ext cx="182400" cy="200100"/>
          </a:xfrm>
          <a:prstGeom prst="rect">
            <a:avLst/>
          </a:prstGeom>
          <a:noFill/>
          <a:ln>
            <a:noFill/>
          </a:ln>
        </p:spPr>
        <p:txBody>
          <a:bodyPr anchorCtr="0" anchor="t" bIns="17150" lIns="34275" spcFirstLastPara="1" rIns="34275" wrap="square" tIns="17150">
            <a:noAutofit/>
          </a:bodyPr>
          <a:lstStyle>
            <a:lvl1pPr indent="0" lvl="0"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1pPr>
            <a:lvl2pPr indent="0" lvl="1"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2pPr>
            <a:lvl3pPr indent="0" lvl="2"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3pPr>
            <a:lvl4pPr indent="0" lvl="3"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4pPr>
            <a:lvl5pPr indent="0" lvl="4"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5pPr>
            <a:lvl6pPr indent="0" lvl="5"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6pPr>
            <a:lvl7pPr indent="0" lvl="6"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7pPr>
            <a:lvl8pPr indent="0" lvl="7"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8pPr>
            <a:lvl9pPr indent="0" lvl="8"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 w/ Image copy" showMasterSp="0">
  <p:cSld name="Red w/ Image copy">
    <p:spTree>
      <p:nvGrpSpPr>
        <p:cNvPr id="223" name="Shape 223"/>
        <p:cNvGrpSpPr/>
        <p:nvPr/>
      </p:nvGrpSpPr>
      <p:grpSpPr>
        <a:xfrm>
          <a:off x="0" y="0"/>
          <a:ext cx="0" cy="0"/>
          <a:chOff x="0" y="0"/>
          <a:chExt cx="0" cy="0"/>
        </a:xfrm>
      </p:grpSpPr>
      <p:sp>
        <p:nvSpPr>
          <p:cNvPr id="224" name="Google Shape;224;p32"/>
          <p:cNvSpPr txBox="1"/>
          <p:nvPr>
            <p:ph type="title"/>
          </p:nvPr>
        </p:nvSpPr>
        <p:spPr>
          <a:xfrm>
            <a:off x="323850" y="2609850"/>
            <a:ext cx="7810500" cy="406500"/>
          </a:xfrm>
          <a:prstGeom prst="rect">
            <a:avLst/>
          </a:prstGeom>
          <a:noFill/>
          <a:ln>
            <a:noFill/>
          </a:ln>
        </p:spPr>
        <p:txBody>
          <a:bodyPr anchorCtr="0" anchor="t" bIns="17150" lIns="34275" spcFirstLastPara="1" rIns="34275" wrap="square" tIns="17150">
            <a:noAutofit/>
          </a:bodyPr>
          <a:lstStyle>
            <a:lvl1pPr lvl="0" marR="0" rtl="0" algn="l">
              <a:lnSpc>
                <a:spcPct val="100000"/>
              </a:lnSpc>
              <a:spcBef>
                <a:spcPts val="0"/>
              </a:spcBef>
              <a:spcAft>
                <a:spcPts val="0"/>
              </a:spcAft>
              <a:buClr>
                <a:srgbClr val="F04E37"/>
              </a:buClr>
              <a:buSzPts val="2300"/>
              <a:buFont typeface="Open Sans"/>
              <a:buNone/>
              <a:defRPr b="1" i="0" sz="2300" u="none" cap="none" strike="noStrike">
                <a:solidFill>
                  <a:srgbClr val="F04E37"/>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2pPr>
            <a:lvl3pPr lvl="2"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3pPr>
            <a:lvl4pPr lvl="3"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4pPr>
            <a:lvl5pPr lvl="4"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5pPr>
            <a:lvl6pPr lvl="5"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6pPr>
            <a:lvl7pPr lvl="6"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7pPr>
            <a:lvl8pPr lvl="7"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8pPr>
            <a:lvl9pPr lvl="8" marR="0" rtl="0" algn="l">
              <a:lnSpc>
                <a:spcPct val="100000"/>
              </a:lnSpc>
              <a:spcBef>
                <a:spcPts val="0"/>
              </a:spcBef>
              <a:spcAft>
                <a:spcPts val="0"/>
              </a:spcAft>
              <a:buClr>
                <a:srgbClr val="FFFFFF"/>
              </a:buClr>
              <a:buSzPts val="2800"/>
              <a:buFont typeface="Open Sans"/>
              <a:buNone/>
              <a:defRPr b="1" i="0" sz="2800" u="none" cap="none" strike="noStrike">
                <a:solidFill>
                  <a:srgbClr val="FFFFFF"/>
                </a:solidFill>
                <a:latin typeface="Open Sans"/>
                <a:ea typeface="Open Sans"/>
                <a:cs typeface="Open Sans"/>
                <a:sym typeface="Open Sans"/>
              </a:defRPr>
            </a:lvl9pPr>
          </a:lstStyle>
          <a:p/>
        </p:txBody>
      </p:sp>
      <p:sp>
        <p:nvSpPr>
          <p:cNvPr id="225" name="Google Shape;225;p32"/>
          <p:cNvSpPr txBox="1"/>
          <p:nvPr>
            <p:ph idx="1" type="body"/>
          </p:nvPr>
        </p:nvSpPr>
        <p:spPr>
          <a:xfrm>
            <a:off x="347663" y="3081300"/>
            <a:ext cx="8448600" cy="2065200"/>
          </a:xfrm>
          <a:prstGeom prst="rect">
            <a:avLst/>
          </a:prstGeom>
          <a:noFill/>
          <a:ln>
            <a:noFill/>
          </a:ln>
        </p:spPr>
        <p:txBody>
          <a:bodyPr anchorCtr="0" anchor="t" bIns="17150" lIns="34275" spcFirstLastPara="1" rIns="34275" wrap="square" tIns="17150">
            <a:noAutofit/>
          </a:bodyPr>
          <a:lstStyle>
            <a:lvl1pPr indent="-228600" lvl="0" marL="4572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1pPr>
            <a:lvl2pPr indent="-228600" lvl="1" marL="9144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2pPr>
            <a:lvl3pPr indent="-228600" lvl="2" marL="13716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3pPr>
            <a:lvl4pPr indent="-228600" lvl="3" marL="18288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4pPr>
            <a:lvl5pPr indent="-228600" lvl="4" marL="2286000" marR="0" rtl="0" algn="l">
              <a:lnSpc>
                <a:spcPct val="100000"/>
              </a:lnSpc>
              <a:spcBef>
                <a:spcPts val="0"/>
              </a:spcBef>
              <a:spcAft>
                <a:spcPts val="0"/>
              </a:spcAft>
              <a:buClr>
                <a:srgbClr val="000000"/>
              </a:buClr>
              <a:buSzPts val="1700"/>
              <a:buFont typeface="Open Sans"/>
              <a:buNone/>
              <a:defRPr b="0" i="0" sz="1700" u="none" cap="none" strike="noStrike">
                <a:solidFill>
                  <a:srgbClr val="000000"/>
                </a:solidFill>
                <a:latin typeface="Open Sans"/>
                <a:ea typeface="Open Sans"/>
                <a:cs typeface="Open Sans"/>
                <a:sym typeface="Open Sans"/>
              </a:defRPr>
            </a:lvl5pPr>
            <a:lvl6pPr indent="-228600" lvl="5" marL="27432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6pPr>
            <a:lvl7pPr indent="-228600" lvl="6" marL="32004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7pPr>
            <a:lvl8pPr indent="-228600" lvl="7" marL="36576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8pPr>
            <a:lvl9pPr indent="-228600" lvl="8" marL="4114800" marR="0" rtl="0" algn="l">
              <a:lnSpc>
                <a:spcPct val="100000"/>
              </a:lnSpc>
              <a:spcBef>
                <a:spcPts val="0"/>
              </a:spcBef>
              <a:spcAft>
                <a:spcPts val="0"/>
              </a:spcAft>
              <a:buClr>
                <a:srgbClr val="FFFFFF"/>
              </a:buClr>
              <a:buSzPts val="1900"/>
              <a:buFont typeface="Bookman Old Style"/>
              <a:buNone/>
              <a:defRPr b="0" i="1" sz="1900" u="none" cap="none" strike="noStrike">
                <a:solidFill>
                  <a:srgbClr val="FFFFFF"/>
                </a:solidFill>
                <a:latin typeface="Bookman Old Style"/>
                <a:ea typeface="Bookman Old Style"/>
                <a:cs typeface="Bookman Old Style"/>
                <a:sym typeface="Bookman Old Style"/>
              </a:defRPr>
            </a:lvl9pPr>
          </a:lstStyle>
          <a:p/>
        </p:txBody>
      </p:sp>
      <p:sp>
        <p:nvSpPr>
          <p:cNvPr id="226" name="Google Shape;226;p32"/>
          <p:cNvSpPr txBox="1"/>
          <p:nvPr>
            <p:ph idx="12" type="sldNum"/>
          </p:nvPr>
        </p:nvSpPr>
        <p:spPr>
          <a:xfrm>
            <a:off x="8641556" y="4626062"/>
            <a:ext cx="182400" cy="200100"/>
          </a:xfrm>
          <a:prstGeom prst="rect">
            <a:avLst/>
          </a:prstGeom>
          <a:noFill/>
          <a:ln>
            <a:noFill/>
          </a:ln>
        </p:spPr>
        <p:txBody>
          <a:bodyPr anchorCtr="0" anchor="t" bIns="17150" lIns="34275" spcFirstLastPara="1" rIns="34275" wrap="square" tIns="17150">
            <a:noAutofit/>
          </a:bodyPr>
          <a:lstStyle>
            <a:lvl1pPr indent="0" lvl="0"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1pPr>
            <a:lvl2pPr indent="0" lvl="1"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2pPr>
            <a:lvl3pPr indent="0" lvl="2"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3pPr>
            <a:lvl4pPr indent="0" lvl="3"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4pPr>
            <a:lvl5pPr indent="0" lvl="4"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5pPr>
            <a:lvl6pPr indent="0" lvl="5"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6pPr>
            <a:lvl7pPr indent="0" lvl="6"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7pPr>
            <a:lvl8pPr indent="0" lvl="7"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8pPr>
            <a:lvl9pPr indent="0" lvl="8" marL="0" marR="0" rtl="0" algn="l">
              <a:lnSpc>
                <a:spcPct val="100000"/>
              </a:lnSpc>
              <a:spcBef>
                <a:spcPts val="0"/>
              </a:spcBef>
              <a:spcAft>
                <a:spcPts val="0"/>
              </a:spcAft>
              <a:buClr>
                <a:srgbClr val="F04E37"/>
              </a:buClr>
              <a:buSzPts val="900"/>
              <a:buFont typeface="Open Sans ExtraBold"/>
              <a:buNone/>
              <a:defRPr b="0" i="0" sz="900" u="none" cap="none" strike="noStrike">
                <a:solidFill>
                  <a:srgbClr val="F04E37"/>
                </a:solidFill>
                <a:latin typeface="Open Sans ExtraBold"/>
                <a:ea typeface="Open Sans ExtraBold"/>
                <a:cs typeface="Open Sans ExtraBold"/>
                <a:sym typeface="Open Sans ExtraBold"/>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ntent Box">
  <p:cSld name="1 Content Box">
    <p:spTree>
      <p:nvGrpSpPr>
        <p:cNvPr id="38" name="Shape 38"/>
        <p:cNvGrpSpPr/>
        <p:nvPr/>
      </p:nvGrpSpPr>
      <p:grpSpPr>
        <a:xfrm>
          <a:off x="0" y="0"/>
          <a:ext cx="0" cy="0"/>
          <a:chOff x="0" y="0"/>
          <a:chExt cx="0" cy="0"/>
        </a:xfrm>
      </p:grpSpPr>
      <p:sp>
        <p:nvSpPr>
          <p:cNvPr id="39" name="Google Shape;39;p5"/>
          <p:cNvSpPr txBox="1"/>
          <p:nvPr>
            <p:ph idx="1" type="body"/>
          </p:nvPr>
        </p:nvSpPr>
        <p:spPr>
          <a:xfrm>
            <a:off x="228600" y="1200149"/>
            <a:ext cx="8686800" cy="315118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 name="Google Shape;40;p5"/>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5"/>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cSld name="Image">
    <p:spTree>
      <p:nvGrpSpPr>
        <p:cNvPr id="42" name="Shape 42"/>
        <p:cNvGrpSpPr/>
        <p:nvPr/>
      </p:nvGrpSpPr>
      <p:grpSpPr>
        <a:xfrm>
          <a:off x="0" y="0"/>
          <a:ext cx="0" cy="0"/>
          <a:chOff x="0" y="0"/>
          <a:chExt cx="0" cy="0"/>
        </a:xfrm>
      </p:grpSpPr>
      <p:sp>
        <p:nvSpPr>
          <p:cNvPr id="43" name="Google Shape;43;p6"/>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44" name="Google Shape;44;p6"/>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6"/>
          <p:cNvSpPr/>
          <p:nvPr>
            <p:ph idx="2" type="pic"/>
          </p:nvPr>
        </p:nvSpPr>
        <p:spPr>
          <a:xfrm>
            <a:off x="0" y="-1"/>
            <a:ext cx="9144000" cy="458787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Boxes">
  <p:cSld name="2 Content Boxes">
    <p:spTree>
      <p:nvGrpSpPr>
        <p:cNvPr id="46" name="Shape 46"/>
        <p:cNvGrpSpPr/>
        <p:nvPr/>
      </p:nvGrpSpPr>
      <p:grpSpPr>
        <a:xfrm>
          <a:off x="0" y="0"/>
          <a:ext cx="0" cy="0"/>
          <a:chOff x="0" y="0"/>
          <a:chExt cx="0" cy="0"/>
        </a:xfrm>
      </p:grpSpPr>
      <p:sp>
        <p:nvSpPr>
          <p:cNvPr id="47" name="Google Shape;47;p7"/>
          <p:cNvSpPr txBox="1"/>
          <p:nvPr>
            <p:ph idx="1" type="body"/>
          </p:nvPr>
        </p:nvSpPr>
        <p:spPr>
          <a:xfrm>
            <a:off x="228600" y="1200149"/>
            <a:ext cx="4210050" cy="315118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 name="Google Shape;48;p7"/>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7"/>
          <p:cNvSpPr txBox="1"/>
          <p:nvPr>
            <p:ph idx="2" type="body"/>
          </p:nvPr>
        </p:nvSpPr>
        <p:spPr>
          <a:xfrm>
            <a:off x="4705350" y="1200149"/>
            <a:ext cx="4210050" cy="315118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0" name="Google Shape;50;p7"/>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Right Image">
  <p:cSld name="Content with Right Image">
    <p:spTree>
      <p:nvGrpSpPr>
        <p:cNvPr id="51" name="Shape 51"/>
        <p:cNvGrpSpPr/>
        <p:nvPr/>
      </p:nvGrpSpPr>
      <p:grpSpPr>
        <a:xfrm>
          <a:off x="0" y="0"/>
          <a:ext cx="0" cy="0"/>
          <a:chOff x="0" y="0"/>
          <a:chExt cx="0" cy="0"/>
        </a:xfrm>
      </p:grpSpPr>
      <p:sp>
        <p:nvSpPr>
          <p:cNvPr id="52" name="Google Shape;52;p8"/>
          <p:cNvSpPr txBox="1"/>
          <p:nvPr>
            <p:ph idx="1" type="body"/>
          </p:nvPr>
        </p:nvSpPr>
        <p:spPr>
          <a:xfrm>
            <a:off x="228600" y="1200149"/>
            <a:ext cx="4826000" cy="3151189"/>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3" name="Google Shape;53;p8"/>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54" name="Google Shape;54;p8"/>
          <p:cNvSpPr/>
          <p:nvPr>
            <p:ph idx="2" type="pic"/>
          </p:nvPr>
        </p:nvSpPr>
        <p:spPr>
          <a:xfrm>
            <a:off x="5419724" y="-1"/>
            <a:ext cx="3724275" cy="458787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55" name="Google Shape;55;p8"/>
          <p:cNvSpPr txBox="1"/>
          <p:nvPr>
            <p:ph type="title"/>
          </p:nvPr>
        </p:nvSpPr>
        <p:spPr>
          <a:xfrm>
            <a:off x="228600" y="233363"/>
            <a:ext cx="4840357"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Left Image">
  <p:cSld name="Content with Left Image">
    <p:spTree>
      <p:nvGrpSpPr>
        <p:cNvPr id="56" name="Shape 56"/>
        <p:cNvGrpSpPr/>
        <p:nvPr/>
      </p:nvGrpSpPr>
      <p:grpSpPr>
        <a:xfrm>
          <a:off x="0" y="0"/>
          <a:ext cx="0" cy="0"/>
          <a:chOff x="0" y="0"/>
          <a:chExt cx="0" cy="0"/>
        </a:xfrm>
      </p:grpSpPr>
      <p:sp>
        <p:nvSpPr>
          <p:cNvPr id="57" name="Google Shape;57;p9"/>
          <p:cNvSpPr/>
          <p:nvPr/>
        </p:nvSpPr>
        <p:spPr>
          <a:xfrm>
            <a:off x="0" y="0"/>
            <a:ext cx="152400" cy="1276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58" name="Google Shape;58;p9"/>
          <p:cNvSpPr txBox="1"/>
          <p:nvPr>
            <p:ph type="title"/>
          </p:nvPr>
        </p:nvSpPr>
        <p:spPr>
          <a:xfrm>
            <a:off x="4089400" y="227012"/>
            <a:ext cx="4826000" cy="73846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 type="body"/>
          </p:nvPr>
        </p:nvSpPr>
        <p:spPr>
          <a:xfrm>
            <a:off x="4089400" y="1200150"/>
            <a:ext cx="4826000" cy="3151188"/>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0" name="Google Shape;60;p9"/>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61" name="Google Shape;61;p9"/>
          <p:cNvSpPr/>
          <p:nvPr>
            <p:ph idx="2" type="pic"/>
          </p:nvPr>
        </p:nvSpPr>
        <p:spPr>
          <a:xfrm>
            <a:off x="0" y="-1"/>
            <a:ext cx="3724275" cy="458787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ottom Image">
  <p:cSld name="Content with Bottom Image">
    <p:spTree>
      <p:nvGrpSpPr>
        <p:cNvPr id="62" name="Shape 62"/>
        <p:cNvGrpSpPr/>
        <p:nvPr/>
      </p:nvGrpSpPr>
      <p:grpSpPr>
        <a:xfrm>
          <a:off x="0" y="0"/>
          <a:ext cx="0" cy="0"/>
          <a:chOff x="0" y="0"/>
          <a:chExt cx="0" cy="0"/>
        </a:xfrm>
      </p:grpSpPr>
      <p:sp>
        <p:nvSpPr>
          <p:cNvPr id="63" name="Google Shape;63;p10"/>
          <p:cNvSpPr txBox="1"/>
          <p:nvPr>
            <p:ph idx="1" type="body"/>
          </p:nvPr>
        </p:nvSpPr>
        <p:spPr>
          <a:xfrm>
            <a:off x="228600" y="1200151"/>
            <a:ext cx="8686800" cy="146685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1200"/>
              </a:spcBef>
              <a:spcAft>
                <a:spcPts val="0"/>
              </a:spcAft>
              <a:buSzPts val="1800"/>
              <a:buChar char="4"/>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4" name="Google Shape;64;p10"/>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10"/>
          <p:cNvSpPr/>
          <p:nvPr>
            <p:ph idx="2" type="pic"/>
          </p:nvPr>
        </p:nvSpPr>
        <p:spPr>
          <a:xfrm>
            <a:off x="0" y="2857499"/>
            <a:ext cx="9144000" cy="173037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1"/>
              </a:buClr>
              <a:buSzPts val="2000"/>
              <a:buFont typeface="Century Gothic"/>
              <a:buChar char=" "/>
              <a:defRPr b="0" i="0" sz="2000" u="none" cap="none" strike="noStrike">
                <a:solidFill>
                  <a:schemeClr val="dk2"/>
                </a:solidFill>
                <a:latin typeface="Georgia"/>
                <a:ea typeface="Georgia"/>
                <a:cs typeface="Georgia"/>
                <a:sym typeface="Georgia"/>
              </a:defRPr>
            </a:lvl1pPr>
            <a:lvl2pPr lvl="1"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lvl="2"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lvl="3"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lvl="4"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sp>
        <p:nvSpPr>
          <p:cNvPr id="66" name="Google Shape;66;p10"/>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73707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theme" Target="../theme/theme1.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737077"/>
              </a:buClr>
              <a:buSzPts val="2800"/>
              <a:buFont typeface="Cambria"/>
              <a:buNone/>
              <a:defRPr b="0" i="0" sz="2800" u="none" cap="none" strike="noStrike">
                <a:solidFill>
                  <a:srgbClr val="737077"/>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228600" y="1200150"/>
            <a:ext cx="8686800" cy="3151188"/>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1200"/>
              </a:spcBef>
              <a:spcAft>
                <a:spcPts val="0"/>
              </a:spcAft>
              <a:buClr>
                <a:schemeClr val="lt2"/>
              </a:buClr>
              <a:buSzPts val="2000"/>
              <a:buFont typeface="Arimo"/>
              <a:buChar char="4"/>
              <a:defRPr b="0" i="0" sz="2000" u="none" cap="none" strike="noStrike">
                <a:solidFill>
                  <a:schemeClr val="dk2"/>
                </a:solidFill>
                <a:latin typeface="Georgia"/>
                <a:ea typeface="Georgia"/>
                <a:cs typeface="Georgia"/>
                <a:sym typeface="Georgia"/>
              </a:defRPr>
            </a:lvl1pPr>
            <a:lvl2pPr indent="-342900" lvl="1" marL="914400" marR="0" rtl="0" algn="l">
              <a:lnSpc>
                <a:spcPct val="100000"/>
              </a:lnSpc>
              <a:spcBef>
                <a:spcPts val="600"/>
              </a:spcBef>
              <a:spcAft>
                <a:spcPts val="0"/>
              </a:spcAft>
              <a:buClr>
                <a:schemeClr val="lt2"/>
              </a:buClr>
              <a:buSzPts val="1800"/>
              <a:buFont typeface="Arial"/>
              <a:buChar char="–"/>
              <a:defRPr b="0" i="0" sz="1800" u="none" cap="none" strike="noStrike">
                <a:solidFill>
                  <a:schemeClr val="dk2"/>
                </a:solidFill>
                <a:latin typeface="Georgia"/>
                <a:ea typeface="Georgia"/>
                <a:cs typeface="Georgia"/>
                <a:sym typeface="Georgia"/>
              </a:defRPr>
            </a:lvl2pPr>
            <a:lvl3pPr indent="-330200" lvl="2" marL="1371600" marR="0" rtl="0" algn="l">
              <a:lnSpc>
                <a:spcPct val="100000"/>
              </a:lnSpc>
              <a:spcBef>
                <a:spcPts val="600"/>
              </a:spcBef>
              <a:spcAft>
                <a:spcPts val="0"/>
              </a:spcAft>
              <a:buClr>
                <a:schemeClr val="lt2"/>
              </a:buClr>
              <a:buSzPts val="1600"/>
              <a:buFont typeface="Noto Sans Symbols"/>
              <a:buChar char="▪"/>
              <a:defRPr b="0" i="0" sz="1600" u="none" cap="none" strike="noStrike">
                <a:solidFill>
                  <a:schemeClr val="dk2"/>
                </a:solidFill>
                <a:latin typeface="Georgia"/>
                <a:ea typeface="Georgia"/>
                <a:cs typeface="Georgia"/>
                <a:sym typeface="Georgia"/>
              </a:defRPr>
            </a:lvl3pPr>
            <a:lvl4pPr indent="-317500" lvl="3" marL="1828800" marR="0" rtl="0" algn="l">
              <a:lnSpc>
                <a:spcPct val="100000"/>
              </a:lnSpc>
              <a:spcBef>
                <a:spcPts val="600"/>
              </a:spcBef>
              <a:spcAft>
                <a:spcPts val="0"/>
              </a:spcAft>
              <a:buClr>
                <a:schemeClr val="lt2"/>
              </a:buClr>
              <a:buSzPts val="1400"/>
              <a:buFont typeface="Arial"/>
              <a:buChar char="–"/>
              <a:defRPr b="0" i="0" sz="1400" u="none" cap="none" strike="noStrike">
                <a:solidFill>
                  <a:schemeClr val="dk2"/>
                </a:solidFill>
                <a:latin typeface="Georgia"/>
                <a:ea typeface="Georgia"/>
                <a:cs typeface="Georgia"/>
                <a:sym typeface="Georgia"/>
              </a:defRPr>
            </a:lvl4pPr>
            <a:lvl5pPr indent="-304800" lvl="4" marL="2286000" marR="0" rtl="0" algn="l">
              <a:lnSpc>
                <a:spcPct val="100000"/>
              </a:lnSpc>
              <a:spcBef>
                <a:spcPts val="600"/>
              </a:spcBef>
              <a:spcAft>
                <a:spcPts val="0"/>
              </a:spcAft>
              <a:buClr>
                <a:schemeClr val="lt2"/>
              </a:buClr>
              <a:buSzPts val="1200"/>
              <a:buFont typeface="Arial"/>
              <a:buChar char="»"/>
              <a:defRPr b="0" i="0" sz="1200" u="none" cap="none" strike="noStrike">
                <a:solidFill>
                  <a:schemeClr val="dk2"/>
                </a:solidFill>
                <a:latin typeface="Georgia"/>
                <a:ea typeface="Georgia"/>
                <a:cs typeface="Georgia"/>
                <a:sym typeface="Georg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Georgia"/>
                <a:ea typeface="Georgia"/>
                <a:cs typeface="Georgia"/>
                <a:sym typeface="Georgia"/>
              </a:defRPr>
            </a:lvl9pPr>
          </a:lstStyle>
          <a:p/>
        </p:txBody>
      </p:sp>
      <p:cxnSp>
        <p:nvCxnSpPr>
          <p:cNvPr id="12" name="Google Shape;12;p1"/>
          <p:cNvCxnSpPr/>
          <p:nvPr/>
        </p:nvCxnSpPr>
        <p:spPr>
          <a:xfrm>
            <a:off x="0" y="4865687"/>
            <a:ext cx="9144000" cy="0"/>
          </a:xfrm>
          <a:prstGeom prst="straightConnector1">
            <a:avLst/>
          </a:prstGeom>
          <a:noFill/>
          <a:ln cap="flat" cmpd="sng" w="19050">
            <a:solidFill>
              <a:schemeClr val="lt2"/>
            </a:solidFill>
            <a:prstDash val="solid"/>
            <a:round/>
            <a:headEnd len="sm" w="sm" type="none"/>
            <a:tailEnd len="sm" w="sm" type="none"/>
          </a:ln>
        </p:spPr>
      </p:cxnSp>
      <p:sp>
        <p:nvSpPr>
          <p:cNvPr id="13" name="Google Shape;13;p1"/>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737077"/>
                </a:solidFill>
                <a:latin typeface="Cambria"/>
                <a:ea typeface="Cambria"/>
                <a:cs typeface="Cambria"/>
                <a:sym typeface="Cambria"/>
              </a:defRPr>
            </a:lvl9pPr>
          </a:lstStyle>
          <a:p>
            <a:pPr indent="0" lvl="0" marL="0" rtl="0" algn="ctr">
              <a:spcBef>
                <a:spcPts val="0"/>
              </a:spcBef>
              <a:spcAft>
                <a:spcPts val="0"/>
              </a:spcAft>
              <a:buNone/>
            </a:pPr>
            <a:fld id="{00000000-1234-1234-1234-123412341234}" type="slidenum">
              <a:rPr lang="en-US"/>
              <a:t>‹#›</a:t>
            </a:fld>
            <a:endParaRPr/>
          </a:p>
        </p:txBody>
      </p:sp>
      <p:sp>
        <p:nvSpPr>
          <p:cNvPr id="14" name="Google Shape;14;p1" title="whiteback"/>
          <p:cNvSpPr/>
          <p:nvPr/>
        </p:nvSpPr>
        <p:spPr>
          <a:xfrm>
            <a:off x="7711440" y="4777104"/>
            <a:ext cx="1432560" cy="190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5" name="Google Shape;15;p1" title="logo-middle"/>
          <p:cNvSpPr/>
          <p:nvPr/>
        </p:nvSpPr>
        <p:spPr>
          <a:xfrm>
            <a:off x="8199539" y="4675187"/>
            <a:ext cx="364927" cy="381000"/>
          </a:xfrm>
          <a:prstGeom prst="rect">
            <a:avLst/>
          </a:prstGeom>
          <a:blipFill rotWithShape="1">
            <a:blip r:embed="rId1">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refugeassociation.org/s/NWRA-FY23-Appropriations-Request.pdf" TargetMode="External"/><Relationship Id="rId4" Type="http://schemas.openxmlformats.org/officeDocument/2006/relationships/hyperlink" Target="https://refugeassociation.org/s/Supporting-the-National-Wildlife-Refuge-System-Fact-Shee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ctrTitle"/>
          </p:nvPr>
        </p:nvSpPr>
        <p:spPr>
          <a:xfrm>
            <a:off x="986252" y="971550"/>
            <a:ext cx="7171496" cy="17526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rgbClr val="737077"/>
              </a:buClr>
              <a:buSzPts val="5400"/>
              <a:buFont typeface="Cambria"/>
              <a:buNone/>
            </a:pPr>
            <a:r>
              <a:rPr lang="en-US" sz="4900"/>
              <a:t>Refuge Association</a:t>
            </a:r>
            <a:endParaRPr sz="4900"/>
          </a:p>
          <a:p>
            <a:pPr indent="0" lvl="0" marL="0" rtl="0" algn="ctr">
              <a:lnSpc>
                <a:spcPct val="90000"/>
              </a:lnSpc>
              <a:spcBef>
                <a:spcPts val="0"/>
              </a:spcBef>
              <a:spcAft>
                <a:spcPts val="0"/>
              </a:spcAft>
              <a:buClr>
                <a:srgbClr val="737077"/>
              </a:buClr>
              <a:buSzPts val="5400"/>
              <a:buFont typeface="Cambria"/>
              <a:buNone/>
            </a:pPr>
            <a:r>
              <a:rPr lang="en-US" sz="4600"/>
              <a:t>Quarterly Legislative Update</a:t>
            </a:r>
            <a:endParaRPr sz="4500"/>
          </a:p>
        </p:txBody>
      </p:sp>
      <p:sp>
        <p:nvSpPr>
          <p:cNvPr id="232" name="Google Shape;232;p33"/>
          <p:cNvSpPr txBox="1"/>
          <p:nvPr>
            <p:ph idx="1" type="subTitle"/>
          </p:nvPr>
        </p:nvSpPr>
        <p:spPr>
          <a:xfrm>
            <a:off x="990601" y="2800348"/>
            <a:ext cx="7166712" cy="990601"/>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800"/>
              <a:buNone/>
            </a:pPr>
            <a:r>
              <a:rPr lang="en-US" sz="2600"/>
              <a:t>Libby Marking</a:t>
            </a:r>
            <a:endParaRPr sz="2600"/>
          </a:p>
          <a:p>
            <a:pPr indent="0" lvl="0" marL="0" rtl="0" algn="ctr">
              <a:lnSpc>
                <a:spcPct val="100000"/>
              </a:lnSpc>
              <a:spcBef>
                <a:spcPts val="0"/>
              </a:spcBef>
              <a:spcAft>
                <a:spcPts val="0"/>
              </a:spcAft>
              <a:buSzPts val="2800"/>
              <a:buNone/>
            </a:pPr>
            <a:r>
              <a:rPr lang="en-US" sz="2100"/>
              <a:t>Director of Government Affairs &amp; Public Policy</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idx="1" type="body"/>
          </p:nvPr>
        </p:nvSpPr>
        <p:spPr>
          <a:xfrm>
            <a:off x="228600" y="1108350"/>
            <a:ext cx="4423200" cy="2926800"/>
          </a:xfrm>
          <a:prstGeom prst="rect">
            <a:avLst/>
          </a:prstGeom>
        </p:spPr>
        <p:txBody>
          <a:bodyPr anchorCtr="0" anchor="t" bIns="0" lIns="0" spcFirstLastPara="1" rIns="0" wrap="square" tIns="0">
            <a:noAutofit/>
          </a:bodyPr>
          <a:lstStyle/>
          <a:p>
            <a:pPr indent="-336550" lvl="0" marL="457200" rtl="0" algn="l">
              <a:lnSpc>
                <a:spcPct val="100000"/>
              </a:lnSpc>
              <a:spcBef>
                <a:spcPts val="1200"/>
              </a:spcBef>
              <a:spcAft>
                <a:spcPts val="0"/>
              </a:spcAft>
              <a:buSzPts val="1700"/>
              <a:buChar char="●"/>
            </a:pPr>
            <a:r>
              <a:rPr lang="en-US" sz="1900"/>
              <a:t>Lack of staff is the largest problem on refuges right now</a:t>
            </a:r>
            <a:endParaRPr sz="1900"/>
          </a:p>
          <a:p>
            <a:pPr indent="-336550" lvl="0" marL="457200" rtl="0" algn="l">
              <a:lnSpc>
                <a:spcPct val="100000"/>
              </a:lnSpc>
              <a:spcBef>
                <a:spcPts val="1000"/>
              </a:spcBef>
              <a:spcAft>
                <a:spcPts val="0"/>
              </a:spcAft>
              <a:buSzPts val="1700"/>
              <a:buChar char="●"/>
            </a:pPr>
            <a:r>
              <a:rPr lang="en-US" sz="1900"/>
              <a:t>NWRS has complexed </a:t>
            </a:r>
            <a:r>
              <a:rPr lang="en-US" sz="1900"/>
              <a:t>refuges</a:t>
            </a:r>
            <a:r>
              <a:rPr lang="en-US" sz="1900"/>
              <a:t>, set up strike teams, cut staffing levels to the bone- there’s nowhere else to cut</a:t>
            </a:r>
            <a:endParaRPr sz="1900"/>
          </a:p>
          <a:p>
            <a:pPr indent="-336550" lvl="0" marL="457200" rtl="0" algn="l">
              <a:lnSpc>
                <a:spcPct val="100000"/>
              </a:lnSpc>
              <a:spcBef>
                <a:spcPts val="1200"/>
              </a:spcBef>
              <a:spcAft>
                <a:spcPts val="0"/>
              </a:spcAft>
              <a:buSzPts val="1700"/>
              <a:buChar char="●"/>
            </a:pPr>
            <a:r>
              <a:rPr lang="en-US" sz="1900"/>
              <a:t>Friends can help- letters to the editor, district office meetings, invite Members to your Refuge</a:t>
            </a:r>
            <a:endParaRPr sz="1900"/>
          </a:p>
          <a:p>
            <a:pPr indent="0" lvl="0" marL="457200" rtl="0" algn="l">
              <a:spcBef>
                <a:spcPts val="1200"/>
              </a:spcBef>
              <a:spcAft>
                <a:spcPts val="0"/>
              </a:spcAft>
              <a:buNone/>
            </a:pPr>
            <a:r>
              <a:t/>
            </a:r>
            <a:endParaRPr/>
          </a:p>
        </p:txBody>
      </p:sp>
      <p:sp>
        <p:nvSpPr>
          <p:cNvPr id="312" name="Google Shape;312;p42"/>
          <p:cNvSpPr/>
          <p:nvPr>
            <p:ph idx="12" type="sldNum"/>
          </p:nvPr>
        </p:nvSpPr>
        <p:spPr>
          <a:xfrm>
            <a:off x="304800" y="4675187"/>
            <a:ext cx="382500" cy="381000"/>
          </a:xfrm>
          <a:prstGeom prst="ellipse">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313" name="Google Shape;313;p42"/>
          <p:cNvSpPr txBox="1"/>
          <p:nvPr>
            <p:ph type="title"/>
          </p:nvPr>
        </p:nvSpPr>
        <p:spPr>
          <a:xfrm>
            <a:off x="228600" y="233363"/>
            <a:ext cx="8686800" cy="73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Staffing Campaign</a:t>
            </a:r>
            <a:endParaRPr/>
          </a:p>
        </p:txBody>
      </p:sp>
      <p:pic>
        <p:nvPicPr>
          <p:cNvPr id="314" name="Google Shape;314;p42"/>
          <p:cNvPicPr preferRelativeResize="0"/>
          <p:nvPr/>
        </p:nvPicPr>
        <p:blipFill rotWithShape="1">
          <a:blip r:embed="rId3">
            <a:alphaModFix/>
          </a:blip>
          <a:srcRect b="10432" l="0" r="0" t="11006"/>
          <a:stretch/>
        </p:blipFill>
        <p:spPr>
          <a:xfrm>
            <a:off x="5024109" y="846600"/>
            <a:ext cx="3454800" cy="34503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43"/>
          <p:cNvPicPr preferRelativeResize="0"/>
          <p:nvPr/>
        </p:nvPicPr>
        <p:blipFill rotWithShape="1">
          <a:blip r:embed="rId3">
            <a:alphaModFix/>
          </a:blip>
          <a:srcRect b="0" l="59" r="59" t="0"/>
          <a:stretch/>
        </p:blipFill>
        <p:spPr>
          <a:xfrm>
            <a:off x="5101700" y="1660213"/>
            <a:ext cx="3468300" cy="1823085"/>
          </a:xfrm>
          <a:prstGeom prst="rect">
            <a:avLst/>
          </a:prstGeom>
          <a:noFill/>
          <a:ln>
            <a:noFill/>
          </a:ln>
        </p:spPr>
      </p:pic>
      <p:sp>
        <p:nvSpPr>
          <p:cNvPr id="320" name="Google Shape;320;p43"/>
          <p:cNvSpPr txBox="1"/>
          <p:nvPr>
            <p:ph idx="1" type="body"/>
          </p:nvPr>
        </p:nvSpPr>
        <p:spPr>
          <a:xfrm>
            <a:off x="228600" y="987150"/>
            <a:ext cx="4185600" cy="3169200"/>
          </a:xfrm>
          <a:prstGeom prst="rect">
            <a:avLst/>
          </a:prstGeom>
          <a:noFill/>
          <a:ln>
            <a:noFill/>
          </a:ln>
        </p:spPr>
        <p:txBody>
          <a:bodyPr anchorCtr="0" anchor="t" bIns="0" lIns="0" spcFirstLastPara="1" rIns="0" wrap="square" tIns="0">
            <a:noAutofit/>
          </a:bodyPr>
          <a:lstStyle/>
          <a:p>
            <a:pPr indent="-330200" lvl="0" marL="457200" rtl="0" algn="l">
              <a:spcBef>
                <a:spcPts val="1200"/>
              </a:spcBef>
              <a:spcAft>
                <a:spcPts val="0"/>
              </a:spcAft>
              <a:buSzPts val="1600"/>
              <a:buChar char="●"/>
            </a:pPr>
            <a:r>
              <a:rPr lang="en-US" sz="1800"/>
              <a:t>Sign CARE’s FY24 Letter to President Biden</a:t>
            </a:r>
            <a:endParaRPr sz="1800"/>
          </a:p>
          <a:p>
            <a:pPr indent="-330200" lvl="0" marL="457200" rtl="0" algn="l">
              <a:spcBef>
                <a:spcPts val="1200"/>
              </a:spcBef>
              <a:spcAft>
                <a:spcPts val="0"/>
              </a:spcAft>
              <a:buSzPts val="1600"/>
              <a:buChar char="●"/>
            </a:pPr>
            <a:r>
              <a:rPr lang="en-US" sz="1800"/>
              <a:t>National Wildlife Refuge Week - October 9-15</a:t>
            </a:r>
            <a:endParaRPr sz="1800"/>
          </a:p>
          <a:p>
            <a:pPr indent="-330200" lvl="1" marL="914400" rtl="0" algn="l">
              <a:spcBef>
                <a:spcPts val="1000"/>
              </a:spcBef>
              <a:spcAft>
                <a:spcPts val="0"/>
              </a:spcAft>
              <a:buSzPts val="1600"/>
              <a:buChar char="○"/>
            </a:pPr>
            <a:r>
              <a:rPr lang="en-US" sz="1600"/>
              <a:t>Lookout for toolkit from NWRA</a:t>
            </a:r>
            <a:endParaRPr sz="1600"/>
          </a:p>
          <a:p>
            <a:pPr indent="-330200" lvl="0" marL="457200" rtl="0" algn="l">
              <a:spcBef>
                <a:spcPts val="1200"/>
              </a:spcBef>
              <a:spcAft>
                <a:spcPts val="0"/>
              </a:spcAft>
              <a:buSzPts val="1600"/>
              <a:buChar char="●"/>
            </a:pPr>
            <a:r>
              <a:rPr lang="en-US" sz="1800"/>
              <a:t>Toolkit for outreach to your elected representatives and form to report back to NWRA on any meetings or visits</a:t>
            </a:r>
            <a:endParaRPr sz="1800"/>
          </a:p>
          <a:p>
            <a:pPr indent="0" lvl="0" marL="0" rtl="0" algn="l">
              <a:spcBef>
                <a:spcPts val="1200"/>
              </a:spcBef>
              <a:spcAft>
                <a:spcPts val="0"/>
              </a:spcAft>
              <a:buClr>
                <a:schemeClr val="dk1"/>
              </a:buClr>
              <a:buSzPts val="1100"/>
              <a:buFont typeface="Arial"/>
              <a:buNone/>
            </a:pPr>
            <a:r>
              <a:t/>
            </a:r>
            <a:endParaRPr/>
          </a:p>
        </p:txBody>
      </p:sp>
      <p:sp>
        <p:nvSpPr>
          <p:cNvPr id="321" name="Google Shape;321;p43"/>
          <p:cNvSpPr/>
          <p:nvPr>
            <p:ph idx="12" type="sldNum"/>
          </p:nvPr>
        </p:nvSpPr>
        <p:spPr>
          <a:xfrm>
            <a:off x="304800" y="4675187"/>
            <a:ext cx="382500"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22" name="Google Shape;322;p43"/>
          <p:cNvSpPr txBox="1"/>
          <p:nvPr>
            <p:ph type="title"/>
          </p:nvPr>
        </p:nvSpPr>
        <p:spPr>
          <a:xfrm>
            <a:off x="228600" y="233363"/>
            <a:ext cx="8686800" cy="7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37077"/>
              </a:buClr>
              <a:buSzPts val="2800"/>
              <a:buFont typeface="Cambria"/>
              <a:buNone/>
            </a:pPr>
            <a:r>
              <a:rPr lang="en-US"/>
              <a:t>Get Involved</a:t>
            </a:r>
            <a:endParaRPr/>
          </a:p>
        </p:txBody>
      </p:sp>
      <p:pic>
        <p:nvPicPr>
          <p:cNvPr id="323" name="Google Shape;323;p43"/>
          <p:cNvPicPr preferRelativeResize="0"/>
          <p:nvPr/>
        </p:nvPicPr>
        <p:blipFill rotWithShape="1">
          <a:blip r:embed="rId4">
            <a:alphaModFix/>
          </a:blip>
          <a:srcRect b="0" l="59" r="59" t="0"/>
          <a:stretch/>
        </p:blipFill>
        <p:spPr>
          <a:xfrm>
            <a:off x="5101713" y="0"/>
            <a:ext cx="3468275" cy="1823075"/>
          </a:xfrm>
          <a:prstGeom prst="rect">
            <a:avLst/>
          </a:prstGeom>
          <a:noFill/>
          <a:ln>
            <a:noFill/>
          </a:ln>
        </p:spPr>
      </p:pic>
      <p:pic>
        <p:nvPicPr>
          <p:cNvPr id="324" name="Google Shape;324;p43"/>
          <p:cNvPicPr preferRelativeResize="0"/>
          <p:nvPr/>
        </p:nvPicPr>
        <p:blipFill>
          <a:blip r:embed="rId5">
            <a:alphaModFix/>
          </a:blip>
          <a:stretch>
            <a:fillRect/>
          </a:stretch>
        </p:blipFill>
        <p:spPr>
          <a:xfrm>
            <a:off x="5101700" y="3320437"/>
            <a:ext cx="3468311" cy="182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4"/>
          <p:cNvSpPr txBox="1"/>
          <p:nvPr>
            <p:ph idx="1" type="body"/>
          </p:nvPr>
        </p:nvSpPr>
        <p:spPr>
          <a:xfrm>
            <a:off x="228600" y="734899"/>
            <a:ext cx="8686800" cy="3151200"/>
          </a:xfrm>
          <a:prstGeom prst="rect">
            <a:avLst/>
          </a:prstGeom>
        </p:spPr>
        <p:txBody>
          <a:bodyPr anchorCtr="0" anchor="t" bIns="0" lIns="0" spcFirstLastPara="1" rIns="0" wrap="square" tIns="0">
            <a:noAutofit/>
          </a:bodyPr>
          <a:lstStyle/>
          <a:p>
            <a:pPr indent="-342900" lvl="0" marL="457200" rtl="0" algn="l">
              <a:spcBef>
                <a:spcPts val="1200"/>
              </a:spcBef>
              <a:spcAft>
                <a:spcPts val="0"/>
              </a:spcAft>
              <a:buSzPts val="1800"/>
              <a:buChar char="●"/>
            </a:pPr>
            <a:r>
              <a:rPr lang="en-US"/>
              <a:t>Educating Members of Congress and local decision makers</a:t>
            </a:r>
            <a:endParaRPr/>
          </a:p>
          <a:p>
            <a:pPr indent="-311150" lvl="1" marL="914400" rtl="0" algn="l">
              <a:spcBef>
                <a:spcPts val="1000"/>
              </a:spcBef>
              <a:spcAft>
                <a:spcPts val="0"/>
              </a:spcAft>
              <a:buSzPts val="1300"/>
              <a:buChar char="○"/>
            </a:pPr>
            <a:r>
              <a:rPr lang="en-US" sz="1300" u="sng">
                <a:solidFill>
                  <a:schemeClr val="hlink"/>
                </a:solidFill>
                <a:hlinkClick r:id="rId3"/>
              </a:rPr>
              <a:t>https://refugeassociation.org/s/NWRA-FY23-Appropriations-Request.pdf</a:t>
            </a:r>
            <a:endParaRPr sz="1300"/>
          </a:p>
          <a:p>
            <a:pPr indent="-311150" lvl="1" marL="914400" rtl="0" algn="l">
              <a:spcBef>
                <a:spcPts val="1000"/>
              </a:spcBef>
              <a:spcAft>
                <a:spcPts val="0"/>
              </a:spcAft>
              <a:buSzPts val="1300"/>
              <a:buChar char="○"/>
            </a:pPr>
            <a:r>
              <a:rPr lang="en-US" sz="1300" u="sng">
                <a:solidFill>
                  <a:schemeClr val="hlink"/>
                </a:solidFill>
                <a:hlinkClick r:id="rId4"/>
              </a:rPr>
              <a:t>https://refugeassociation.org/s/Supporting-the-National-Wildlife-Refuge-System-Fact-Sheet.pdf</a:t>
            </a:r>
            <a:endParaRPr sz="1300"/>
          </a:p>
          <a:p>
            <a:pPr indent="-342900" lvl="1" marL="914400" rtl="0" algn="l">
              <a:spcBef>
                <a:spcPts val="1000"/>
              </a:spcBef>
              <a:spcAft>
                <a:spcPts val="0"/>
              </a:spcAft>
              <a:buSzPts val="1800"/>
              <a:buChar char="○"/>
            </a:pPr>
            <a:r>
              <a:rPr lang="en-US"/>
              <a:t>Participate in Action Alerts</a:t>
            </a:r>
            <a:endParaRPr/>
          </a:p>
          <a:p>
            <a:pPr indent="-342900" lvl="2" marL="1371600" rtl="0" algn="l">
              <a:spcBef>
                <a:spcPts val="1000"/>
              </a:spcBef>
              <a:spcAft>
                <a:spcPts val="0"/>
              </a:spcAft>
              <a:buSzPts val="1800"/>
              <a:buChar char="■"/>
            </a:pPr>
            <a:r>
              <a:rPr lang="en-US"/>
              <a:t>Submit Public Comments and Hearing Testimony</a:t>
            </a:r>
            <a:endParaRPr/>
          </a:p>
          <a:p>
            <a:pPr indent="-342900" lvl="2" marL="1371600" rtl="0" algn="l">
              <a:spcBef>
                <a:spcPts val="1000"/>
              </a:spcBef>
              <a:spcAft>
                <a:spcPts val="0"/>
              </a:spcAft>
              <a:buSzPts val="1800"/>
              <a:buChar char="■"/>
            </a:pPr>
            <a:r>
              <a:rPr lang="en-US"/>
              <a:t>Support critical legislation</a:t>
            </a:r>
            <a:endParaRPr/>
          </a:p>
          <a:p>
            <a:pPr indent="-342900" lvl="1" marL="914400" rtl="0" algn="l">
              <a:spcBef>
                <a:spcPts val="1000"/>
              </a:spcBef>
              <a:spcAft>
                <a:spcPts val="0"/>
              </a:spcAft>
              <a:buSzPts val="1800"/>
              <a:buFont typeface="Arimo"/>
              <a:buChar char="○"/>
            </a:pPr>
            <a:r>
              <a:rPr lang="en-US" sz="2000"/>
              <a:t>Invite anyone elected in your area to the refuge</a:t>
            </a:r>
            <a:endParaRPr sz="2000"/>
          </a:p>
          <a:p>
            <a:pPr indent="-342900" lvl="1" marL="914400" rtl="0" algn="l">
              <a:spcBef>
                <a:spcPts val="1000"/>
              </a:spcBef>
              <a:spcAft>
                <a:spcPts val="0"/>
              </a:spcAft>
              <a:buSzPts val="1800"/>
              <a:buFont typeface="Arimo"/>
              <a:buChar char="○"/>
            </a:pPr>
            <a:r>
              <a:rPr lang="en-US" sz="2000"/>
              <a:t>Keep in touch and keep them updated!</a:t>
            </a:r>
            <a:endParaRPr sz="2000"/>
          </a:p>
          <a:p>
            <a:pPr indent="-342900" lvl="0" marL="457200" rtl="0" algn="l">
              <a:spcBef>
                <a:spcPts val="1000"/>
              </a:spcBef>
              <a:spcAft>
                <a:spcPts val="0"/>
              </a:spcAft>
              <a:buSzPts val="1800"/>
              <a:buFont typeface="Arimo"/>
              <a:buChar char="●"/>
            </a:pPr>
            <a:r>
              <a:rPr lang="en-US"/>
              <a:t>Op-eds and letters to the editor</a:t>
            </a:r>
            <a:endParaRPr/>
          </a:p>
          <a:p>
            <a:pPr indent="-342900" lvl="0" marL="457200" rtl="0" algn="l">
              <a:spcBef>
                <a:spcPts val="1200"/>
              </a:spcBef>
              <a:spcAft>
                <a:spcPts val="0"/>
              </a:spcAft>
              <a:buSzPts val="1800"/>
              <a:buChar char="●"/>
            </a:pPr>
            <a:r>
              <a:rPr lang="en-US"/>
              <a:t>Community events at the refuge</a:t>
            </a:r>
            <a:endParaRPr/>
          </a:p>
          <a:p>
            <a:pPr indent="0" lvl="0" marL="0" rtl="0" algn="l">
              <a:spcBef>
                <a:spcPts val="1200"/>
              </a:spcBef>
              <a:spcAft>
                <a:spcPts val="0"/>
              </a:spcAft>
              <a:buNone/>
            </a:pPr>
            <a:r>
              <a:t/>
            </a:r>
            <a:endParaRPr/>
          </a:p>
        </p:txBody>
      </p:sp>
      <p:sp>
        <p:nvSpPr>
          <p:cNvPr id="331" name="Google Shape;331;p44"/>
          <p:cNvSpPr/>
          <p:nvPr>
            <p:ph idx="12" type="sldNum"/>
          </p:nvPr>
        </p:nvSpPr>
        <p:spPr>
          <a:xfrm>
            <a:off x="304800" y="4675187"/>
            <a:ext cx="382500" cy="381000"/>
          </a:xfrm>
          <a:prstGeom prst="ellipse">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332" name="Google Shape;332;p44"/>
          <p:cNvSpPr txBox="1"/>
          <p:nvPr>
            <p:ph type="title"/>
          </p:nvPr>
        </p:nvSpPr>
        <p:spPr>
          <a:xfrm>
            <a:off x="228600" y="233363"/>
            <a:ext cx="8686800" cy="73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Other Ways to Stay Involved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5"/>
          <p:cNvSpPr txBox="1"/>
          <p:nvPr>
            <p:ph idx="1" type="body"/>
          </p:nvPr>
        </p:nvSpPr>
        <p:spPr>
          <a:xfrm>
            <a:off x="228600" y="845700"/>
            <a:ext cx="8686800" cy="3789900"/>
          </a:xfrm>
          <a:prstGeom prst="rect">
            <a:avLst/>
          </a:prstGeom>
          <a:noFill/>
          <a:ln>
            <a:noFill/>
          </a:ln>
        </p:spPr>
        <p:txBody>
          <a:bodyPr anchorCtr="0" anchor="t" bIns="0" lIns="0" spcFirstLastPara="1" rIns="0" wrap="square" tIns="0">
            <a:noAutofit/>
          </a:bodyPr>
          <a:lstStyle/>
          <a:p>
            <a:pPr indent="-342900" lvl="0" marL="457200" rtl="0" algn="l">
              <a:lnSpc>
                <a:spcPct val="100000"/>
              </a:lnSpc>
              <a:spcBef>
                <a:spcPts val="1200"/>
              </a:spcBef>
              <a:spcAft>
                <a:spcPts val="0"/>
              </a:spcAft>
              <a:buSzPts val="1800"/>
              <a:buChar char="●"/>
            </a:pPr>
            <a:r>
              <a:rPr lang="en-US" sz="1800"/>
              <a:t>Quarterly Friends Newsletter - The Link</a:t>
            </a:r>
            <a:endParaRPr sz="1800"/>
          </a:p>
          <a:p>
            <a:pPr indent="-342900" lvl="0" marL="457200" rtl="0" algn="l">
              <a:lnSpc>
                <a:spcPct val="100000"/>
              </a:lnSpc>
              <a:spcBef>
                <a:spcPts val="1000"/>
              </a:spcBef>
              <a:spcAft>
                <a:spcPts val="0"/>
              </a:spcAft>
              <a:buSzPts val="1800"/>
              <a:buChar char="●"/>
            </a:pPr>
            <a:r>
              <a:rPr lang="en-US" sz="1800"/>
              <a:t>CORFA Facebook Group</a:t>
            </a:r>
            <a:endParaRPr sz="1800"/>
          </a:p>
          <a:p>
            <a:pPr indent="-342900" lvl="0" marL="457200" rtl="0" algn="l">
              <a:lnSpc>
                <a:spcPct val="100000"/>
              </a:lnSpc>
              <a:spcBef>
                <a:spcPts val="1000"/>
              </a:spcBef>
              <a:spcAft>
                <a:spcPts val="0"/>
              </a:spcAft>
              <a:buSzPts val="1800"/>
              <a:buChar char="●"/>
            </a:pPr>
            <a:r>
              <a:rPr lang="en-US" sz="1800"/>
              <a:t>NWRA Legislative Updates </a:t>
            </a:r>
            <a:endParaRPr sz="1800"/>
          </a:p>
          <a:p>
            <a:pPr indent="-342900" lvl="0" marL="457200" rtl="0" algn="l">
              <a:lnSpc>
                <a:spcPct val="100000"/>
              </a:lnSpc>
              <a:spcBef>
                <a:spcPts val="1000"/>
              </a:spcBef>
              <a:spcAft>
                <a:spcPts val="0"/>
              </a:spcAft>
              <a:buSzPts val="1800"/>
              <a:buChar char="●"/>
            </a:pPr>
            <a:r>
              <a:rPr lang="en-US" sz="1800"/>
              <a:t>Sign up for Action Alerts</a:t>
            </a:r>
            <a:endParaRPr sz="1800"/>
          </a:p>
          <a:p>
            <a:pPr indent="-342900" lvl="0" marL="457200" rtl="0" algn="l">
              <a:lnSpc>
                <a:spcPct val="100000"/>
              </a:lnSpc>
              <a:spcBef>
                <a:spcPts val="1000"/>
              </a:spcBef>
              <a:spcAft>
                <a:spcPts val="0"/>
              </a:spcAft>
              <a:buSzPts val="1800"/>
              <a:buChar char="●"/>
            </a:pPr>
            <a:r>
              <a:rPr lang="en-US" sz="1800"/>
              <a:t>YouTube Channel</a:t>
            </a:r>
            <a:endParaRPr sz="1800"/>
          </a:p>
          <a:p>
            <a:pPr indent="-342900" lvl="0" marL="457200" rtl="0" algn="l">
              <a:lnSpc>
                <a:spcPct val="100000"/>
              </a:lnSpc>
              <a:spcBef>
                <a:spcPts val="1000"/>
              </a:spcBef>
              <a:spcAft>
                <a:spcPts val="0"/>
              </a:spcAft>
              <a:buSzPts val="1800"/>
              <a:buChar char="●"/>
            </a:pPr>
            <a:r>
              <a:rPr lang="en-US" sz="1800"/>
              <a:t>Social Media</a:t>
            </a:r>
            <a:endParaRPr sz="1800"/>
          </a:p>
          <a:p>
            <a:pPr indent="-342900" lvl="0" marL="457200" rtl="0" algn="l">
              <a:lnSpc>
                <a:spcPct val="100000"/>
              </a:lnSpc>
              <a:spcBef>
                <a:spcPts val="1200"/>
              </a:spcBef>
              <a:spcAft>
                <a:spcPts val="0"/>
              </a:spcAft>
              <a:buSzPts val="1800"/>
              <a:buChar char="●"/>
            </a:pPr>
            <a:r>
              <a:rPr lang="en-US" sz="1800"/>
              <a:t>Website</a:t>
            </a:r>
            <a:endParaRPr sz="1800"/>
          </a:p>
          <a:p>
            <a:pPr indent="0" lvl="0" marL="0" rtl="0" algn="l">
              <a:lnSpc>
                <a:spcPct val="100000"/>
              </a:lnSpc>
              <a:spcBef>
                <a:spcPts val="1200"/>
              </a:spcBef>
              <a:spcAft>
                <a:spcPts val="0"/>
              </a:spcAft>
              <a:buNone/>
            </a:pPr>
            <a:r>
              <a:t/>
            </a:r>
            <a:endParaRPr sz="1800"/>
          </a:p>
          <a:p>
            <a:pPr indent="0" lvl="0" marL="0" rtl="0" algn="l">
              <a:lnSpc>
                <a:spcPct val="100000"/>
              </a:lnSpc>
              <a:spcBef>
                <a:spcPts val="1200"/>
              </a:spcBef>
              <a:spcAft>
                <a:spcPts val="0"/>
              </a:spcAft>
              <a:buNone/>
            </a:pPr>
            <a:r>
              <a:t/>
            </a:r>
            <a:endParaRPr sz="1800"/>
          </a:p>
          <a:p>
            <a:pPr indent="0" lvl="0" marL="0" rtl="0" algn="l">
              <a:lnSpc>
                <a:spcPct val="100000"/>
              </a:lnSpc>
              <a:spcBef>
                <a:spcPts val="1200"/>
              </a:spcBef>
              <a:spcAft>
                <a:spcPts val="0"/>
              </a:spcAft>
              <a:buClr>
                <a:schemeClr val="dk1"/>
              </a:buClr>
              <a:buSzPts val="1100"/>
              <a:buFont typeface="Arial"/>
              <a:buNone/>
            </a:pPr>
            <a:r>
              <a:t/>
            </a:r>
            <a:endParaRPr sz="1800"/>
          </a:p>
          <a:p>
            <a:pPr indent="0" lvl="0" marL="0" rtl="0" algn="l">
              <a:lnSpc>
                <a:spcPct val="100000"/>
              </a:lnSpc>
              <a:spcBef>
                <a:spcPts val="1200"/>
              </a:spcBef>
              <a:spcAft>
                <a:spcPts val="0"/>
              </a:spcAft>
              <a:buNone/>
            </a:pPr>
            <a:r>
              <a:t/>
            </a:r>
            <a:endParaRPr sz="1800"/>
          </a:p>
          <a:p>
            <a:pPr indent="0" lvl="0" marL="0" rtl="0" algn="l">
              <a:lnSpc>
                <a:spcPct val="100000"/>
              </a:lnSpc>
              <a:spcBef>
                <a:spcPts val="1200"/>
              </a:spcBef>
              <a:spcAft>
                <a:spcPts val="0"/>
              </a:spcAft>
              <a:buNone/>
            </a:pPr>
            <a:r>
              <a:t/>
            </a:r>
            <a:endParaRPr sz="1900"/>
          </a:p>
        </p:txBody>
      </p:sp>
      <p:sp>
        <p:nvSpPr>
          <p:cNvPr id="338" name="Google Shape;338;p45"/>
          <p:cNvSpPr/>
          <p:nvPr>
            <p:ph idx="12" type="sldNum"/>
          </p:nvPr>
        </p:nvSpPr>
        <p:spPr>
          <a:xfrm>
            <a:off x="304800" y="4675187"/>
            <a:ext cx="382500"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39" name="Google Shape;339;p45"/>
          <p:cNvSpPr txBox="1"/>
          <p:nvPr>
            <p:ph type="title"/>
          </p:nvPr>
        </p:nvSpPr>
        <p:spPr>
          <a:xfrm>
            <a:off x="228600" y="233363"/>
            <a:ext cx="8686800" cy="7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37077"/>
              </a:buClr>
              <a:buSzPts val="2800"/>
              <a:buFont typeface="Cambria"/>
              <a:buNone/>
            </a:pPr>
            <a:r>
              <a:rPr lang="en-US"/>
              <a:t>Stay Updated</a:t>
            </a:r>
            <a:endParaRPr/>
          </a:p>
        </p:txBody>
      </p:sp>
      <p:pic>
        <p:nvPicPr>
          <p:cNvPr id="340" name="Google Shape;340;p45"/>
          <p:cNvPicPr preferRelativeResize="0"/>
          <p:nvPr/>
        </p:nvPicPr>
        <p:blipFill rotWithShape="1">
          <a:blip r:embed="rId3">
            <a:alphaModFix/>
          </a:blip>
          <a:srcRect b="0" l="0" r="0" t="0"/>
          <a:stretch/>
        </p:blipFill>
        <p:spPr>
          <a:xfrm>
            <a:off x="3810000" y="2209800"/>
            <a:ext cx="5206999" cy="1939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4"/>
          <p:cNvPicPr preferRelativeResize="0"/>
          <p:nvPr/>
        </p:nvPicPr>
        <p:blipFill rotWithShape="1">
          <a:blip r:embed="rId3">
            <a:alphaModFix/>
          </a:blip>
          <a:srcRect b="27314" l="0" r="0" t="5558"/>
          <a:stretch/>
        </p:blipFill>
        <p:spPr>
          <a:xfrm>
            <a:off x="4572000" y="736350"/>
            <a:ext cx="3687000" cy="3670800"/>
          </a:xfrm>
          <a:prstGeom prst="ellipse">
            <a:avLst/>
          </a:prstGeom>
          <a:noFill/>
          <a:ln>
            <a:noFill/>
          </a:ln>
        </p:spPr>
      </p:pic>
      <p:sp>
        <p:nvSpPr>
          <p:cNvPr id="239" name="Google Shape;239;p34"/>
          <p:cNvSpPr txBox="1"/>
          <p:nvPr>
            <p:ph type="title"/>
          </p:nvPr>
        </p:nvSpPr>
        <p:spPr>
          <a:xfrm>
            <a:off x="221400" y="233363"/>
            <a:ext cx="4840500" cy="73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Agenda</a:t>
            </a:r>
            <a:endParaRPr/>
          </a:p>
        </p:txBody>
      </p:sp>
      <p:sp>
        <p:nvSpPr>
          <p:cNvPr id="240" name="Google Shape;240;p34"/>
          <p:cNvSpPr/>
          <p:nvPr>
            <p:ph idx="12" type="sldNum"/>
          </p:nvPr>
        </p:nvSpPr>
        <p:spPr>
          <a:xfrm>
            <a:off x="304800" y="4675187"/>
            <a:ext cx="382500" cy="381000"/>
          </a:xfrm>
          <a:prstGeom prst="ellipse">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41" name="Google Shape;241;p34"/>
          <p:cNvSpPr txBox="1"/>
          <p:nvPr>
            <p:ph idx="1" type="body"/>
          </p:nvPr>
        </p:nvSpPr>
        <p:spPr>
          <a:xfrm>
            <a:off x="687300" y="1325250"/>
            <a:ext cx="4826100" cy="2493000"/>
          </a:xfrm>
          <a:prstGeom prst="rect">
            <a:avLst/>
          </a:prstGeom>
        </p:spPr>
        <p:txBody>
          <a:bodyPr anchorCtr="0" anchor="t" bIns="0" lIns="0" spcFirstLastPara="1" rIns="0" wrap="square" tIns="0">
            <a:noAutofit/>
          </a:bodyPr>
          <a:lstStyle/>
          <a:p>
            <a:pPr indent="-342900" lvl="0" marL="457200" rtl="0" algn="l">
              <a:lnSpc>
                <a:spcPct val="150000"/>
              </a:lnSpc>
              <a:spcBef>
                <a:spcPts val="1200"/>
              </a:spcBef>
              <a:spcAft>
                <a:spcPts val="0"/>
              </a:spcAft>
              <a:buSzPts val="1800"/>
              <a:buChar char="●"/>
            </a:pPr>
            <a:r>
              <a:rPr lang="en-US"/>
              <a:t>Appropriations</a:t>
            </a:r>
            <a:endParaRPr/>
          </a:p>
          <a:p>
            <a:pPr indent="-342900" lvl="0" marL="457200" rtl="0" algn="l">
              <a:lnSpc>
                <a:spcPct val="150000"/>
              </a:lnSpc>
              <a:spcBef>
                <a:spcPts val="0"/>
              </a:spcBef>
              <a:spcAft>
                <a:spcPts val="0"/>
              </a:spcAft>
              <a:buSzPts val="1800"/>
              <a:buChar char="●"/>
            </a:pPr>
            <a:r>
              <a:rPr lang="en-US"/>
              <a:t>Refuge Specific Issues</a:t>
            </a:r>
            <a:endParaRPr/>
          </a:p>
          <a:p>
            <a:pPr indent="-342900" lvl="0" marL="457200" rtl="0" algn="l">
              <a:lnSpc>
                <a:spcPct val="150000"/>
              </a:lnSpc>
              <a:spcBef>
                <a:spcPts val="0"/>
              </a:spcBef>
              <a:spcAft>
                <a:spcPts val="0"/>
              </a:spcAft>
              <a:buSzPts val="1800"/>
              <a:buChar char="●"/>
            </a:pPr>
            <a:r>
              <a:rPr lang="en-US"/>
              <a:t>System Wide Issues</a:t>
            </a:r>
            <a:endParaRPr/>
          </a:p>
          <a:p>
            <a:pPr indent="-342900" lvl="0" marL="457200" rtl="0" algn="l">
              <a:lnSpc>
                <a:spcPct val="150000"/>
              </a:lnSpc>
              <a:spcBef>
                <a:spcPts val="0"/>
              </a:spcBef>
              <a:spcAft>
                <a:spcPts val="0"/>
              </a:spcAft>
              <a:buSzPts val="1800"/>
              <a:buChar char="●"/>
            </a:pPr>
            <a:r>
              <a:rPr lang="en-US"/>
              <a:t>Staffing Challenges</a:t>
            </a:r>
            <a:endParaRPr/>
          </a:p>
          <a:p>
            <a:pPr indent="-342900" lvl="0" marL="457200" rtl="0" algn="l">
              <a:lnSpc>
                <a:spcPct val="150000"/>
              </a:lnSpc>
              <a:spcBef>
                <a:spcPts val="0"/>
              </a:spcBef>
              <a:spcAft>
                <a:spcPts val="0"/>
              </a:spcAft>
              <a:buSzPts val="1800"/>
              <a:buChar char="●"/>
            </a:pPr>
            <a:r>
              <a:rPr lang="en-US"/>
              <a:t>How to Get Involved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ctrTitle"/>
          </p:nvPr>
        </p:nvSpPr>
        <p:spPr>
          <a:xfrm>
            <a:off x="361507" y="1809750"/>
            <a:ext cx="8420986" cy="1524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737077"/>
              </a:buClr>
              <a:buSzPts val="4800"/>
              <a:buFont typeface="Cambria"/>
              <a:buNone/>
            </a:pPr>
            <a:r>
              <a:rPr lang="en-US"/>
              <a:t>Appropriations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txBox="1"/>
          <p:nvPr>
            <p:ph idx="1" type="body"/>
          </p:nvPr>
        </p:nvSpPr>
        <p:spPr>
          <a:xfrm>
            <a:off x="228600" y="971562"/>
            <a:ext cx="8686800" cy="1516200"/>
          </a:xfrm>
          <a:prstGeom prst="rect">
            <a:avLst/>
          </a:prstGeom>
          <a:noFill/>
          <a:ln>
            <a:noFill/>
          </a:ln>
        </p:spPr>
        <p:txBody>
          <a:bodyPr anchorCtr="0" anchor="t" bIns="0" lIns="0" spcFirstLastPara="1" rIns="0" wrap="square" tIns="0">
            <a:noAutofit/>
          </a:bodyPr>
          <a:lstStyle/>
          <a:p>
            <a:pPr indent="-287337" lvl="0" marL="287337" rtl="0" algn="l">
              <a:lnSpc>
                <a:spcPct val="100000"/>
              </a:lnSpc>
              <a:spcBef>
                <a:spcPts val="0"/>
              </a:spcBef>
              <a:spcAft>
                <a:spcPts val="0"/>
              </a:spcAft>
              <a:buSzPts val="2000"/>
              <a:buChar char="●"/>
            </a:pPr>
            <a:r>
              <a:rPr lang="en-US"/>
              <a:t>The FY22 appropriations level is $519m, only a $16m increase since FY10</a:t>
            </a:r>
            <a:endParaRPr/>
          </a:p>
          <a:p>
            <a:pPr indent="-287337" lvl="0" marL="287337" rtl="0" algn="l">
              <a:lnSpc>
                <a:spcPct val="100000"/>
              </a:lnSpc>
              <a:spcBef>
                <a:spcPts val="1000"/>
              </a:spcBef>
              <a:spcAft>
                <a:spcPts val="0"/>
              </a:spcAft>
              <a:buSzPts val="2000"/>
              <a:buChar char="●"/>
            </a:pPr>
            <a:r>
              <a:rPr lang="en-US"/>
              <a:t>The President’s FY23 Budget Proposal includes $597m </a:t>
            </a:r>
            <a:endParaRPr/>
          </a:p>
          <a:p>
            <a:pPr indent="-287337" lvl="0" marL="287337" rtl="0" algn="l">
              <a:lnSpc>
                <a:spcPct val="100000"/>
              </a:lnSpc>
              <a:spcBef>
                <a:spcPts val="1200"/>
              </a:spcBef>
              <a:spcAft>
                <a:spcPts val="0"/>
              </a:spcAft>
              <a:buSzPts val="2000"/>
              <a:buChar char="●"/>
            </a:pPr>
            <a:r>
              <a:rPr lang="en-US"/>
              <a:t>The House FY23 Appropriations bill includes $5</a:t>
            </a:r>
            <a:r>
              <a:rPr lang="en-US"/>
              <a:t>74m</a:t>
            </a:r>
            <a:endParaRPr/>
          </a:p>
          <a:p>
            <a:pPr indent="-274637" lvl="0" marL="287337" rtl="0" algn="l">
              <a:lnSpc>
                <a:spcPct val="100000"/>
              </a:lnSpc>
              <a:spcBef>
                <a:spcPts val="1200"/>
              </a:spcBef>
              <a:spcAft>
                <a:spcPts val="0"/>
              </a:spcAft>
              <a:buSzPts val="1800"/>
              <a:buChar char="●"/>
            </a:pPr>
            <a:r>
              <a:rPr lang="en-US"/>
              <a:t>The Senate FY23 Appropriations bill includes $550m</a:t>
            </a:r>
            <a:endParaRPr/>
          </a:p>
          <a:p>
            <a:pPr indent="0" lvl="0" marL="457200" rtl="0" algn="l">
              <a:lnSpc>
                <a:spcPct val="100000"/>
              </a:lnSpc>
              <a:spcBef>
                <a:spcPts val="1200"/>
              </a:spcBef>
              <a:spcAft>
                <a:spcPts val="0"/>
              </a:spcAft>
              <a:buNone/>
            </a:pPr>
            <a:r>
              <a:t/>
            </a:r>
            <a:endParaRPr/>
          </a:p>
        </p:txBody>
      </p:sp>
      <p:sp>
        <p:nvSpPr>
          <p:cNvPr id="252" name="Google Shape;252;p36"/>
          <p:cNvSpPr/>
          <p:nvPr>
            <p:ph idx="12" type="sldNum"/>
          </p:nvPr>
        </p:nvSpPr>
        <p:spPr>
          <a:xfrm>
            <a:off x="304800" y="4675187"/>
            <a:ext cx="382500"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53" name="Google Shape;253;p36"/>
          <p:cNvSpPr txBox="1"/>
          <p:nvPr>
            <p:ph type="title"/>
          </p:nvPr>
        </p:nvSpPr>
        <p:spPr>
          <a:xfrm>
            <a:off x="228600" y="233363"/>
            <a:ext cx="8686800" cy="7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37077"/>
              </a:buClr>
              <a:buSzPts val="2800"/>
              <a:buFont typeface="Cambria"/>
              <a:buNone/>
            </a:pPr>
            <a:r>
              <a:rPr lang="en-US"/>
              <a:t>FY23 Overview</a:t>
            </a:r>
            <a:endParaRPr/>
          </a:p>
        </p:txBody>
      </p:sp>
      <p:sp>
        <p:nvSpPr>
          <p:cNvPr id="254" name="Google Shape;254;p36"/>
          <p:cNvSpPr/>
          <p:nvPr>
            <p:ph idx="2" type="pic"/>
          </p:nvPr>
        </p:nvSpPr>
        <p:spPr>
          <a:xfrm>
            <a:off x="0" y="2977774"/>
            <a:ext cx="9144000" cy="1730400"/>
          </a:xfrm>
          <a:prstGeom prst="rect">
            <a:avLst/>
          </a:prstGeom>
          <a:blipFill rotWithShape="1">
            <a:blip r:embed="rId3">
              <a:alphaModFix/>
            </a:blip>
            <a:stretch>
              <a:fillRect b="-7979" l="0" r="0" t="-78057"/>
            </a:stretch>
          </a:blipFill>
          <a:ln>
            <a:noFill/>
          </a:ln>
        </p:spPr>
        <p:txBody>
          <a:bodyPr anchorCtr="0" anchor="t" bIns="0" lIns="0" spcFirstLastPara="1" rIns="0" wrap="square" tIns="0">
            <a:noAutofit/>
          </a:bodyPr>
          <a:lstStyle/>
          <a:p>
            <a:pPr indent="0" lvl="0" marL="0" marR="0" rtl="0" algn="l">
              <a:lnSpc>
                <a:spcPct val="100000"/>
              </a:lnSpc>
              <a:spcBef>
                <a:spcPts val="1200"/>
              </a:spcBef>
              <a:spcAft>
                <a:spcPts val="0"/>
              </a:spcAft>
              <a:buClr>
                <a:schemeClr val="lt1"/>
              </a:buClr>
              <a:buSzPts val="2000"/>
              <a:buFont typeface="Century Gothic"/>
              <a:buNone/>
            </a:pPr>
            <a:r>
              <a:t/>
            </a:r>
            <a:endParaRPr b="0" i="0" sz="2000" u="none" cap="none" strike="noStrike">
              <a:solidFill>
                <a:schemeClr val="dk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p:nvPr>
            <p:ph idx="12" type="sldNum"/>
          </p:nvPr>
        </p:nvSpPr>
        <p:spPr>
          <a:xfrm>
            <a:off x="304800" y="4675187"/>
            <a:ext cx="382500"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60" name="Google Shape;260;p37"/>
          <p:cNvSpPr txBox="1"/>
          <p:nvPr>
            <p:ph type="title"/>
          </p:nvPr>
        </p:nvSpPr>
        <p:spPr>
          <a:xfrm>
            <a:off x="228600" y="233363"/>
            <a:ext cx="8686800" cy="7320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rgbClr val="737077"/>
              </a:buClr>
              <a:buSzPts val="2800"/>
              <a:buFont typeface="Cambria"/>
              <a:buNone/>
            </a:pPr>
            <a:r>
              <a:rPr lang="en-US"/>
              <a:t>The Refuge Association Requested $712m for Refuge System Operations &amp; Maintenance</a:t>
            </a:r>
            <a:endParaRPr/>
          </a:p>
        </p:txBody>
      </p:sp>
      <p:grpSp>
        <p:nvGrpSpPr>
          <p:cNvPr id="261" name="Google Shape;261;p37"/>
          <p:cNvGrpSpPr/>
          <p:nvPr/>
        </p:nvGrpSpPr>
        <p:grpSpPr>
          <a:xfrm>
            <a:off x="228600" y="1200150"/>
            <a:ext cx="8686800" cy="516600"/>
            <a:chOff x="228601" y="1200150"/>
            <a:chExt cx="8686800" cy="516600"/>
          </a:xfrm>
        </p:grpSpPr>
        <p:sp>
          <p:nvSpPr>
            <p:cNvPr id="262" name="Google Shape;262;p37"/>
            <p:cNvSpPr/>
            <p:nvPr/>
          </p:nvSpPr>
          <p:spPr>
            <a:xfrm>
              <a:off x="687301" y="1200150"/>
              <a:ext cx="8228100" cy="516600"/>
            </a:xfrm>
            <a:prstGeom prst="roundRect">
              <a:avLst>
                <a:gd fmla="val 50000" name="adj"/>
              </a:avLst>
            </a:prstGeom>
            <a:solidFill>
              <a:schemeClr val="dk2">
                <a:alpha val="9410"/>
              </a:schemeClr>
            </a:solidFill>
            <a:ln>
              <a:noFill/>
            </a:ln>
          </p:spPr>
          <p:txBody>
            <a:bodyPr anchorCtr="0" anchor="ctr" bIns="18275" lIns="91425" spcFirstLastPara="1" rIns="91425" wrap="square" tIns="45700">
              <a:noAutofit/>
            </a:bodyPr>
            <a:lstStyle/>
            <a:p>
              <a:pPr indent="457200" lvl="0" marL="914400" marR="0" rtl="0" algn="l">
                <a:lnSpc>
                  <a:spcPct val="80000"/>
                </a:lnSpc>
                <a:spcBef>
                  <a:spcPts val="0"/>
                </a:spcBef>
                <a:spcAft>
                  <a:spcPts val="0"/>
                </a:spcAft>
                <a:buClr>
                  <a:srgbClr val="000000"/>
                </a:buClr>
                <a:buSzPts val="1800"/>
                <a:buFont typeface="Arial"/>
                <a:buNone/>
              </a:pPr>
              <a:r>
                <a:rPr lang="en-US" sz="1800">
                  <a:solidFill>
                    <a:schemeClr val="dk2"/>
                  </a:solidFill>
                  <a:latin typeface="Georgia"/>
                  <a:ea typeface="Georgia"/>
                  <a:cs typeface="Georgia"/>
                  <a:sym typeface="Georgia"/>
                </a:rPr>
                <a:t>Wildlife and Habitat Management</a:t>
              </a:r>
              <a:endParaRPr b="0" i="0" sz="1800" u="none" cap="none" strike="noStrike">
                <a:solidFill>
                  <a:schemeClr val="dk2"/>
                </a:solidFill>
                <a:latin typeface="Georgia"/>
                <a:ea typeface="Georgia"/>
                <a:cs typeface="Georgia"/>
                <a:sym typeface="Georgia"/>
              </a:endParaRPr>
            </a:p>
          </p:txBody>
        </p:sp>
        <p:sp>
          <p:nvSpPr>
            <p:cNvPr id="263" name="Google Shape;263;p37"/>
            <p:cNvSpPr/>
            <p:nvPr/>
          </p:nvSpPr>
          <p:spPr>
            <a:xfrm>
              <a:off x="228601" y="1200150"/>
              <a:ext cx="1266600" cy="516600"/>
            </a:xfrm>
            <a:prstGeom prst="ellipse">
              <a:avLst/>
            </a:prstGeom>
            <a:solidFill>
              <a:schemeClr val="accent1"/>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ambria"/>
                  <a:ea typeface="Cambria"/>
                  <a:cs typeface="Cambria"/>
                  <a:sym typeface="Cambria"/>
                </a:rPr>
                <a:t>$294m</a:t>
              </a:r>
              <a:endParaRPr b="0" i="0" sz="1400" u="none" cap="none" strike="noStrike">
                <a:solidFill>
                  <a:srgbClr val="000000"/>
                </a:solidFill>
                <a:latin typeface="Arial"/>
                <a:ea typeface="Arial"/>
                <a:cs typeface="Arial"/>
                <a:sym typeface="Arial"/>
              </a:endParaRPr>
            </a:p>
          </p:txBody>
        </p:sp>
      </p:grpSp>
      <p:grpSp>
        <p:nvGrpSpPr>
          <p:cNvPr id="264" name="Google Shape;264;p37"/>
          <p:cNvGrpSpPr/>
          <p:nvPr/>
        </p:nvGrpSpPr>
        <p:grpSpPr>
          <a:xfrm>
            <a:off x="228600" y="1858825"/>
            <a:ext cx="8686800" cy="516600"/>
            <a:chOff x="228601" y="1200145"/>
            <a:chExt cx="8686800" cy="516600"/>
          </a:xfrm>
        </p:grpSpPr>
        <p:sp>
          <p:nvSpPr>
            <p:cNvPr id="265" name="Google Shape;265;p37"/>
            <p:cNvSpPr/>
            <p:nvPr/>
          </p:nvSpPr>
          <p:spPr>
            <a:xfrm>
              <a:off x="687301" y="1200145"/>
              <a:ext cx="8228100" cy="516600"/>
            </a:xfrm>
            <a:prstGeom prst="roundRect">
              <a:avLst>
                <a:gd fmla="val 50000" name="adj"/>
              </a:avLst>
            </a:prstGeom>
            <a:solidFill>
              <a:schemeClr val="dk2">
                <a:alpha val="9410"/>
              </a:schemeClr>
            </a:solidFill>
            <a:ln>
              <a:noFill/>
            </a:ln>
          </p:spPr>
          <p:txBody>
            <a:bodyPr anchorCtr="0" anchor="ctr" bIns="18275" lIns="91425" spcFirstLastPara="1" rIns="91425" wrap="square" tIns="45700">
              <a:noAutofit/>
            </a:bodyPr>
            <a:lstStyle/>
            <a:p>
              <a:pPr indent="457200" lvl="0" marL="914400" marR="0" rtl="0" algn="l">
                <a:lnSpc>
                  <a:spcPct val="80000"/>
                </a:lnSpc>
                <a:spcBef>
                  <a:spcPts val="0"/>
                </a:spcBef>
                <a:spcAft>
                  <a:spcPts val="0"/>
                </a:spcAft>
                <a:buClr>
                  <a:srgbClr val="000000"/>
                </a:buClr>
                <a:buSzPts val="1800"/>
                <a:buFont typeface="Arial"/>
                <a:buNone/>
              </a:pPr>
              <a:r>
                <a:rPr lang="en-US" sz="1800">
                  <a:solidFill>
                    <a:schemeClr val="dk2"/>
                  </a:solidFill>
                  <a:latin typeface="Georgia"/>
                  <a:ea typeface="Georgia"/>
                  <a:cs typeface="Georgia"/>
                  <a:sym typeface="Georgia"/>
                </a:rPr>
                <a:t>Refuge Visitor Services</a:t>
              </a:r>
              <a:endParaRPr b="0" i="0" sz="1800" u="none" cap="none" strike="noStrike">
                <a:solidFill>
                  <a:schemeClr val="dk2"/>
                </a:solidFill>
                <a:latin typeface="Georgia"/>
                <a:ea typeface="Georgia"/>
                <a:cs typeface="Georgia"/>
                <a:sym typeface="Georgia"/>
              </a:endParaRPr>
            </a:p>
          </p:txBody>
        </p:sp>
        <p:sp>
          <p:nvSpPr>
            <p:cNvPr id="266" name="Google Shape;266;p37"/>
            <p:cNvSpPr/>
            <p:nvPr/>
          </p:nvSpPr>
          <p:spPr>
            <a:xfrm>
              <a:off x="228601" y="1200145"/>
              <a:ext cx="1257000" cy="516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ambria"/>
                  <a:ea typeface="Cambria"/>
                  <a:cs typeface="Cambria"/>
                  <a:sym typeface="Cambria"/>
                </a:rPr>
                <a:t>$127m</a:t>
              </a:r>
              <a:endParaRPr b="0" i="0" sz="1800" u="none" cap="none" strike="noStrike">
                <a:solidFill>
                  <a:schemeClr val="lt1"/>
                </a:solidFill>
                <a:latin typeface="Cambria"/>
                <a:ea typeface="Cambria"/>
                <a:cs typeface="Cambria"/>
                <a:sym typeface="Cambria"/>
              </a:endParaRPr>
            </a:p>
          </p:txBody>
        </p:sp>
      </p:grpSp>
      <p:grpSp>
        <p:nvGrpSpPr>
          <p:cNvPr id="267" name="Google Shape;267;p37"/>
          <p:cNvGrpSpPr/>
          <p:nvPr/>
        </p:nvGrpSpPr>
        <p:grpSpPr>
          <a:xfrm>
            <a:off x="228600" y="2517500"/>
            <a:ext cx="8687100" cy="516600"/>
            <a:chOff x="228601" y="1200140"/>
            <a:chExt cx="8687100" cy="516600"/>
          </a:xfrm>
        </p:grpSpPr>
        <p:sp>
          <p:nvSpPr>
            <p:cNvPr id="268" name="Google Shape;268;p37"/>
            <p:cNvSpPr/>
            <p:nvPr/>
          </p:nvSpPr>
          <p:spPr>
            <a:xfrm>
              <a:off x="687301" y="1200140"/>
              <a:ext cx="8228400" cy="516600"/>
            </a:xfrm>
            <a:prstGeom prst="roundRect">
              <a:avLst>
                <a:gd fmla="val 50000" name="adj"/>
              </a:avLst>
            </a:prstGeom>
            <a:solidFill>
              <a:schemeClr val="dk2">
                <a:alpha val="9410"/>
              </a:schemeClr>
            </a:solidFill>
            <a:ln>
              <a:noFill/>
            </a:ln>
          </p:spPr>
          <p:txBody>
            <a:bodyPr anchorCtr="0" anchor="ctr" bIns="18275" lIns="91425" spcFirstLastPara="1" rIns="91425" wrap="square" tIns="45700">
              <a:noAutofit/>
            </a:bodyPr>
            <a:lstStyle/>
            <a:p>
              <a:pPr indent="457200" lvl="0" marL="914400" marR="0" rtl="0" algn="l">
                <a:lnSpc>
                  <a:spcPct val="80000"/>
                </a:lnSpc>
                <a:spcBef>
                  <a:spcPts val="0"/>
                </a:spcBef>
                <a:spcAft>
                  <a:spcPts val="0"/>
                </a:spcAft>
                <a:buClr>
                  <a:srgbClr val="000000"/>
                </a:buClr>
                <a:buSzPts val="1800"/>
                <a:buFont typeface="Arial"/>
                <a:buNone/>
              </a:pPr>
              <a:r>
                <a:rPr lang="en-US" sz="1800">
                  <a:solidFill>
                    <a:schemeClr val="dk2"/>
                  </a:solidFill>
                  <a:latin typeface="Georgia"/>
                  <a:ea typeface="Georgia"/>
                  <a:cs typeface="Georgia"/>
                  <a:sym typeface="Georgia"/>
                </a:rPr>
                <a:t>Refuge Law Enforcement</a:t>
              </a:r>
              <a:endParaRPr b="0" i="0" sz="1800" u="none" cap="none" strike="noStrike">
                <a:solidFill>
                  <a:schemeClr val="dk2"/>
                </a:solidFill>
                <a:latin typeface="Georgia"/>
                <a:ea typeface="Georgia"/>
                <a:cs typeface="Georgia"/>
                <a:sym typeface="Georgia"/>
              </a:endParaRPr>
            </a:p>
          </p:txBody>
        </p:sp>
        <p:sp>
          <p:nvSpPr>
            <p:cNvPr id="269" name="Google Shape;269;p37"/>
            <p:cNvSpPr/>
            <p:nvPr/>
          </p:nvSpPr>
          <p:spPr>
            <a:xfrm>
              <a:off x="228601" y="1200140"/>
              <a:ext cx="1238400" cy="5166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ambria"/>
                  <a:ea typeface="Cambria"/>
                  <a:cs typeface="Cambria"/>
                  <a:sym typeface="Cambria"/>
                </a:rPr>
                <a:t>$70m</a:t>
              </a:r>
              <a:endParaRPr b="0" i="0" sz="1800" u="none" cap="none" strike="noStrike">
                <a:solidFill>
                  <a:schemeClr val="lt1"/>
                </a:solidFill>
                <a:latin typeface="Cambria"/>
                <a:ea typeface="Cambria"/>
                <a:cs typeface="Cambria"/>
                <a:sym typeface="Cambria"/>
              </a:endParaRPr>
            </a:p>
          </p:txBody>
        </p:sp>
      </p:grpSp>
      <p:grpSp>
        <p:nvGrpSpPr>
          <p:cNvPr id="270" name="Google Shape;270;p37"/>
          <p:cNvGrpSpPr/>
          <p:nvPr/>
        </p:nvGrpSpPr>
        <p:grpSpPr>
          <a:xfrm>
            <a:off x="228600" y="3176200"/>
            <a:ext cx="8686800" cy="516600"/>
            <a:chOff x="228601" y="1200160"/>
            <a:chExt cx="8686800" cy="516600"/>
          </a:xfrm>
        </p:grpSpPr>
        <p:sp>
          <p:nvSpPr>
            <p:cNvPr id="271" name="Google Shape;271;p37"/>
            <p:cNvSpPr/>
            <p:nvPr/>
          </p:nvSpPr>
          <p:spPr>
            <a:xfrm>
              <a:off x="687301" y="1200160"/>
              <a:ext cx="8228100" cy="516600"/>
            </a:xfrm>
            <a:prstGeom prst="roundRect">
              <a:avLst>
                <a:gd fmla="val 50000" name="adj"/>
              </a:avLst>
            </a:prstGeom>
            <a:solidFill>
              <a:schemeClr val="dk2">
                <a:alpha val="9410"/>
              </a:schemeClr>
            </a:solidFill>
            <a:ln>
              <a:noFill/>
            </a:ln>
          </p:spPr>
          <p:txBody>
            <a:bodyPr anchorCtr="0" anchor="ctr" bIns="18275" lIns="91425" spcFirstLastPara="1" rIns="91425" wrap="square" tIns="45700">
              <a:noAutofit/>
            </a:bodyPr>
            <a:lstStyle/>
            <a:p>
              <a:pPr indent="457200" lvl="0" marL="914400" marR="0" rtl="0" algn="l">
                <a:lnSpc>
                  <a:spcPct val="80000"/>
                </a:lnSpc>
                <a:spcBef>
                  <a:spcPts val="0"/>
                </a:spcBef>
                <a:spcAft>
                  <a:spcPts val="0"/>
                </a:spcAft>
                <a:buClr>
                  <a:srgbClr val="000000"/>
                </a:buClr>
                <a:buSzPts val="1800"/>
                <a:buFont typeface="Arial"/>
                <a:buNone/>
              </a:pPr>
              <a:r>
                <a:rPr lang="en-US" sz="1800">
                  <a:solidFill>
                    <a:schemeClr val="dk2"/>
                  </a:solidFill>
                  <a:latin typeface="Georgia"/>
                  <a:ea typeface="Georgia"/>
                  <a:cs typeface="Georgia"/>
                  <a:sym typeface="Georgia"/>
                </a:rPr>
                <a:t>Conservation Planning</a:t>
              </a:r>
              <a:endParaRPr b="0" i="0" sz="1800" u="none" cap="none" strike="noStrike">
                <a:solidFill>
                  <a:schemeClr val="dk2"/>
                </a:solidFill>
                <a:latin typeface="Georgia"/>
                <a:ea typeface="Georgia"/>
                <a:cs typeface="Georgia"/>
                <a:sym typeface="Georgia"/>
              </a:endParaRPr>
            </a:p>
          </p:txBody>
        </p:sp>
        <p:sp>
          <p:nvSpPr>
            <p:cNvPr id="272" name="Google Shape;272;p37"/>
            <p:cNvSpPr/>
            <p:nvPr/>
          </p:nvSpPr>
          <p:spPr>
            <a:xfrm>
              <a:off x="228601" y="1200160"/>
              <a:ext cx="1247700" cy="516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ambria"/>
                  <a:ea typeface="Cambria"/>
                  <a:cs typeface="Cambria"/>
                  <a:sym typeface="Cambria"/>
                </a:rPr>
                <a:t>$42m</a:t>
              </a:r>
              <a:endParaRPr b="0" i="0" sz="1800" u="none" cap="none" strike="noStrike">
                <a:solidFill>
                  <a:schemeClr val="lt1"/>
                </a:solidFill>
                <a:latin typeface="Cambria"/>
                <a:ea typeface="Cambria"/>
                <a:cs typeface="Cambria"/>
                <a:sym typeface="Cambria"/>
              </a:endParaRPr>
            </a:p>
          </p:txBody>
        </p:sp>
      </p:grpSp>
      <p:grpSp>
        <p:nvGrpSpPr>
          <p:cNvPr id="273" name="Google Shape;273;p37"/>
          <p:cNvGrpSpPr/>
          <p:nvPr/>
        </p:nvGrpSpPr>
        <p:grpSpPr>
          <a:xfrm>
            <a:off x="228600" y="3834875"/>
            <a:ext cx="8686800" cy="516600"/>
            <a:chOff x="228601" y="1200156"/>
            <a:chExt cx="8686800" cy="516600"/>
          </a:xfrm>
        </p:grpSpPr>
        <p:sp>
          <p:nvSpPr>
            <p:cNvPr id="274" name="Google Shape;274;p37"/>
            <p:cNvSpPr/>
            <p:nvPr/>
          </p:nvSpPr>
          <p:spPr>
            <a:xfrm>
              <a:off x="687301" y="1200156"/>
              <a:ext cx="8228100" cy="516600"/>
            </a:xfrm>
            <a:prstGeom prst="roundRect">
              <a:avLst>
                <a:gd fmla="val 50000" name="adj"/>
              </a:avLst>
            </a:prstGeom>
            <a:solidFill>
              <a:schemeClr val="dk2">
                <a:alpha val="9410"/>
              </a:schemeClr>
            </a:solidFill>
            <a:ln>
              <a:noFill/>
            </a:ln>
          </p:spPr>
          <p:txBody>
            <a:bodyPr anchorCtr="0" anchor="ctr" bIns="18275" lIns="91425" spcFirstLastPara="1" rIns="91425" wrap="square" tIns="45700">
              <a:noAutofit/>
            </a:bodyPr>
            <a:lstStyle/>
            <a:p>
              <a:pPr indent="457200" lvl="0" marL="914400" marR="0" rtl="0" algn="l">
                <a:lnSpc>
                  <a:spcPct val="80000"/>
                </a:lnSpc>
                <a:spcBef>
                  <a:spcPts val="0"/>
                </a:spcBef>
                <a:spcAft>
                  <a:spcPts val="0"/>
                </a:spcAft>
                <a:buClr>
                  <a:srgbClr val="000000"/>
                </a:buClr>
                <a:buSzPts val="1800"/>
                <a:buFont typeface="Arial"/>
                <a:buNone/>
              </a:pPr>
              <a:r>
                <a:rPr lang="en-US" sz="1800">
                  <a:solidFill>
                    <a:schemeClr val="dk2"/>
                  </a:solidFill>
                  <a:latin typeface="Georgia"/>
                  <a:ea typeface="Georgia"/>
                  <a:cs typeface="Georgia"/>
                  <a:sym typeface="Georgia"/>
                </a:rPr>
                <a:t>Refuge Maintenance</a:t>
              </a:r>
              <a:endParaRPr b="0" i="0" sz="1800" u="none" cap="none" strike="noStrike">
                <a:solidFill>
                  <a:schemeClr val="dk2"/>
                </a:solidFill>
                <a:latin typeface="Georgia"/>
                <a:ea typeface="Georgia"/>
                <a:cs typeface="Georgia"/>
                <a:sym typeface="Georgia"/>
              </a:endParaRPr>
            </a:p>
          </p:txBody>
        </p:sp>
        <p:sp>
          <p:nvSpPr>
            <p:cNvPr id="275" name="Google Shape;275;p37"/>
            <p:cNvSpPr/>
            <p:nvPr/>
          </p:nvSpPr>
          <p:spPr>
            <a:xfrm>
              <a:off x="228601" y="1200156"/>
              <a:ext cx="1257000" cy="516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ambria"/>
                  <a:ea typeface="Cambria"/>
                  <a:cs typeface="Cambria"/>
                  <a:sym typeface="Cambria"/>
                </a:rPr>
                <a:t>$179m</a:t>
              </a:r>
              <a:endParaRPr b="0" i="0" sz="1800" u="none" cap="none" strike="noStrike">
                <a:solidFill>
                  <a:schemeClr val="lt1"/>
                </a:solidFill>
                <a:latin typeface="Cambria"/>
                <a:ea typeface="Cambria"/>
                <a:cs typeface="Cambria"/>
                <a:sym typeface="Cambri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p:nvPr>
            <p:ph idx="12" type="sldNum"/>
          </p:nvPr>
        </p:nvSpPr>
        <p:spPr>
          <a:xfrm>
            <a:off x="304800" y="4675187"/>
            <a:ext cx="382481"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81" name="Google Shape;281;p38"/>
          <p:cNvSpPr txBox="1"/>
          <p:nvPr>
            <p:ph type="title"/>
          </p:nvPr>
        </p:nvSpPr>
        <p:spPr>
          <a:xfrm>
            <a:off x="228600" y="233363"/>
            <a:ext cx="8686800" cy="73211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37077"/>
              </a:buClr>
              <a:buSzPts val="2800"/>
              <a:buFont typeface="Cambria"/>
              <a:buNone/>
            </a:pPr>
            <a:r>
              <a:rPr lang="en-US"/>
              <a:t>Inflation</a:t>
            </a:r>
            <a:endParaRPr/>
          </a:p>
        </p:txBody>
      </p:sp>
      <p:pic>
        <p:nvPicPr>
          <p:cNvPr id="282" name="Google Shape;282;p38" title="Chart"/>
          <p:cNvPicPr preferRelativeResize="0"/>
          <p:nvPr/>
        </p:nvPicPr>
        <p:blipFill>
          <a:blip r:embed="rId3">
            <a:alphaModFix/>
          </a:blip>
          <a:stretch>
            <a:fillRect/>
          </a:stretch>
        </p:blipFill>
        <p:spPr>
          <a:xfrm>
            <a:off x="2760556" y="801950"/>
            <a:ext cx="6154840" cy="3873225"/>
          </a:xfrm>
          <a:prstGeom prst="rect">
            <a:avLst/>
          </a:prstGeom>
          <a:noFill/>
          <a:ln>
            <a:noFill/>
          </a:ln>
        </p:spPr>
      </p:pic>
      <p:sp>
        <p:nvSpPr>
          <p:cNvPr id="283" name="Google Shape;283;p38"/>
          <p:cNvSpPr txBox="1"/>
          <p:nvPr/>
        </p:nvSpPr>
        <p:spPr>
          <a:xfrm>
            <a:off x="3109325" y="322375"/>
            <a:ext cx="54573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i="1" lang="en-US" sz="1200">
                <a:latin typeface="Georgia"/>
                <a:ea typeface="Georgia"/>
                <a:cs typeface="Georgia"/>
                <a:sym typeface="Georgia"/>
              </a:rPr>
              <a:t>Refuge System Operations &amp; Maintenance Appropriations</a:t>
            </a:r>
            <a:endParaRPr i="1" sz="1200">
              <a:latin typeface="Georgia"/>
              <a:ea typeface="Georgia"/>
              <a:cs typeface="Georgia"/>
              <a:sym typeface="Georgia"/>
            </a:endParaRPr>
          </a:p>
          <a:p>
            <a:pPr indent="0" lvl="0" marL="0" rtl="0" algn="r">
              <a:spcBef>
                <a:spcPts val="0"/>
              </a:spcBef>
              <a:spcAft>
                <a:spcPts val="0"/>
              </a:spcAft>
              <a:buNone/>
            </a:pPr>
            <a:r>
              <a:rPr i="1" lang="en-US" sz="1200">
                <a:latin typeface="Georgia"/>
                <a:ea typeface="Georgia"/>
                <a:cs typeface="Georgia"/>
                <a:sym typeface="Georgia"/>
              </a:rPr>
              <a:t>FY 2010 - FY 2023 Appropriations vs. Consumer Price Index (CPI) Inflation</a:t>
            </a:r>
            <a:endParaRPr i="1" sz="1200">
              <a:latin typeface="Georgia"/>
              <a:ea typeface="Georgia"/>
              <a:cs typeface="Georgia"/>
              <a:sym typeface="Georgia"/>
            </a:endParaRPr>
          </a:p>
        </p:txBody>
      </p:sp>
      <p:sp>
        <p:nvSpPr>
          <p:cNvPr id="284" name="Google Shape;284;p38"/>
          <p:cNvSpPr txBox="1"/>
          <p:nvPr/>
        </p:nvSpPr>
        <p:spPr>
          <a:xfrm>
            <a:off x="228600" y="1509750"/>
            <a:ext cx="2451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US" sz="1800">
                <a:solidFill>
                  <a:schemeClr val="accent1"/>
                </a:solidFill>
                <a:latin typeface="Georgia"/>
                <a:ea typeface="Georgia"/>
                <a:cs typeface="Georgia"/>
                <a:sym typeface="Georgia"/>
              </a:rPr>
              <a:t>The $503 million appropriated to the Refuge System in FY2010 is worth approximately $641 million today (as of January 2022). </a:t>
            </a:r>
            <a:endParaRPr b="1" sz="1800">
              <a:solidFill>
                <a:schemeClr val="accent1"/>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9"/>
          <p:cNvSpPr txBox="1"/>
          <p:nvPr>
            <p:ph idx="1" type="body"/>
          </p:nvPr>
        </p:nvSpPr>
        <p:spPr>
          <a:xfrm>
            <a:off x="228600" y="676800"/>
            <a:ext cx="8686800" cy="3789900"/>
          </a:xfrm>
          <a:prstGeom prst="rect">
            <a:avLst/>
          </a:prstGeom>
          <a:noFill/>
          <a:ln>
            <a:noFill/>
          </a:ln>
        </p:spPr>
        <p:txBody>
          <a:bodyPr anchorCtr="0" anchor="t" bIns="0" lIns="0" spcFirstLastPara="1" rIns="0" wrap="square" tIns="0">
            <a:noAutofit/>
          </a:bodyPr>
          <a:lstStyle/>
          <a:p>
            <a:pPr indent="-342900" lvl="0" marL="457200" rtl="0" algn="l">
              <a:spcBef>
                <a:spcPts val="1200"/>
              </a:spcBef>
              <a:spcAft>
                <a:spcPts val="0"/>
              </a:spcAft>
              <a:buSzPts val="1800"/>
              <a:buChar char="●"/>
            </a:pPr>
            <a:r>
              <a:rPr b="1" lang="en-US"/>
              <a:t>FY23</a:t>
            </a:r>
            <a:endParaRPr b="1"/>
          </a:p>
          <a:p>
            <a:pPr indent="-342900" lvl="1" marL="914400" rtl="0" algn="l">
              <a:spcBef>
                <a:spcPts val="1000"/>
              </a:spcBef>
              <a:spcAft>
                <a:spcPts val="0"/>
              </a:spcAft>
              <a:buSzPts val="1800"/>
              <a:buChar char="○"/>
            </a:pPr>
            <a:r>
              <a:rPr lang="en-US"/>
              <a:t>A Continuing Resolution (CR) will be voted on this week (and likely passed) to keep the government funded and operating until Dec. 16</a:t>
            </a:r>
            <a:endParaRPr/>
          </a:p>
          <a:p>
            <a:pPr indent="-342900" lvl="1" marL="914400" rtl="0" algn="l">
              <a:spcBef>
                <a:spcPts val="1000"/>
              </a:spcBef>
              <a:spcAft>
                <a:spcPts val="0"/>
              </a:spcAft>
              <a:buSzPts val="1800"/>
              <a:buChar char="○"/>
            </a:pPr>
            <a:r>
              <a:rPr lang="en-US"/>
              <a:t>Still time to weigh in on FY23!</a:t>
            </a:r>
            <a:endParaRPr/>
          </a:p>
          <a:p>
            <a:pPr indent="-342900" lvl="0" marL="457200" rtl="0" algn="l">
              <a:spcBef>
                <a:spcPts val="1200"/>
              </a:spcBef>
              <a:spcAft>
                <a:spcPts val="0"/>
              </a:spcAft>
              <a:buSzPts val="1800"/>
              <a:buChar char="●"/>
            </a:pPr>
            <a:r>
              <a:rPr b="1" lang="en-US"/>
              <a:t>FY24</a:t>
            </a:r>
            <a:endParaRPr b="1"/>
          </a:p>
          <a:p>
            <a:pPr indent="-342900" lvl="1" marL="914400" rtl="0" algn="l">
              <a:spcBef>
                <a:spcPts val="1000"/>
              </a:spcBef>
              <a:spcAft>
                <a:spcPts val="0"/>
              </a:spcAft>
              <a:buSzPts val="1800"/>
              <a:buChar char="○"/>
            </a:pPr>
            <a:r>
              <a:rPr lang="en-US"/>
              <a:t>FY24 process will officially begin after President’s Budget Request is released, typically mid-February.</a:t>
            </a:r>
            <a:endParaRPr/>
          </a:p>
          <a:p>
            <a:pPr indent="-342900" lvl="1" marL="914400" rtl="0" algn="l">
              <a:spcBef>
                <a:spcPts val="1000"/>
              </a:spcBef>
              <a:spcAft>
                <a:spcPts val="0"/>
              </a:spcAft>
              <a:buSzPts val="1800"/>
              <a:buChar char="○"/>
            </a:pPr>
            <a:r>
              <a:rPr lang="en-US"/>
              <a:t>The Cooperative Alliance for Refuge Enhancement is leading a large group letter to President Biden requesting increased funding</a:t>
            </a:r>
            <a:endParaRPr/>
          </a:p>
          <a:p>
            <a:pPr indent="-342900" lvl="1" marL="914400" rtl="0" algn="l">
              <a:spcBef>
                <a:spcPts val="1000"/>
              </a:spcBef>
              <a:spcAft>
                <a:spcPts val="0"/>
              </a:spcAft>
              <a:buSzPts val="1800"/>
              <a:buChar char="○"/>
            </a:pPr>
            <a:r>
              <a:rPr lang="en-US"/>
              <a:t>We will be advocating for a specific funding amount after more conversations with FWS and within the coalition</a:t>
            </a:r>
            <a:endParaRPr/>
          </a:p>
          <a:p>
            <a:pPr indent="0" lvl="0" marL="0" rtl="0" algn="l">
              <a:spcBef>
                <a:spcPts val="1200"/>
              </a:spcBef>
              <a:spcAft>
                <a:spcPts val="0"/>
              </a:spcAft>
              <a:buClr>
                <a:schemeClr val="dk1"/>
              </a:buClr>
              <a:buSzPts val="1100"/>
              <a:buFont typeface="Arial"/>
              <a:buNone/>
            </a:pPr>
            <a:r>
              <a:t/>
            </a:r>
            <a:endParaRPr/>
          </a:p>
        </p:txBody>
      </p:sp>
      <p:sp>
        <p:nvSpPr>
          <p:cNvPr id="290" name="Google Shape;290;p39"/>
          <p:cNvSpPr/>
          <p:nvPr>
            <p:ph idx="12" type="sldNum"/>
          </p:nvPr>
        </p:nvSpPr>
        <p:spPr>
          <a:xfrm>
            <a:off x="304800" y="4675187"/>
            <a:ext cx="382500"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91" name="Google Shape;291;p39"/>
          <p:cNvSpPr txBox="1"/>
          <p:nvPr>
            <p:ph type="title"/>
          </p:nvPr>
        </p:nvSpPr>
        <p:spPr>
          <a:xfrm>
            <a:off x="228600" y="233363"/>
            <a:ext cx="8686800" cy="7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37077"/>
              </a:buClr>
              <a:buSzPts val="2800"/>
              <a:buFont typeface="Cambria"/>
              <a:buNone/>
            </a:pPr>
            <a:r>
              <a:rPr lang="en-US"/>
              <a:t>Status of FY23 and FY24 Appropriations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txBox="1"/>
          <p:nvPr>
            <p:ph idx="1" type="body"/>
          </p:nvPr>
        </p:nvSpPr>
        <p:spPr>
          <a:xfrm>
            <a:off x="228600" y="845700"/>
            <a:ext cx="8686800" cy="3789900"/>
          </a:xfrm>
          <a:prstGeom prst="rect">
            <a:avLst/>
          </a:prstGeom>
          <a:noFill/>
          <a:ln>
            <a:noFill/>
          </a:ln>
        </p:spPr>
        <p:txBody>
          <a:bodyPr anchorCtr="0" anchor="t" bIns="0" lIns="0" spcFirstLastPara="1" rIns="0" wrap="square" tIns="0">
            <a:noAutofit/>
          </a:bodyPr>
          <a:lstStyle/>
          <a:p>
            <a:pPr indent="-330200" lvl="0" marL="457200" rtl="0" algn="l">
              <a:spcBef>
                <a:spcPts val="0"/>
              </a:spcBef>
              <a:spcAft>
                <a:spcPts val="0"/>
              </a:spcAft>
              <a:buSzPts val="1600"/>
              <a:buChar char="●"/>
            </a:pPr>
            <a:r>
              <a:rPr lang="en-US" sz="1800"/>
              <a:t>Lead ammunition and tackle regulations</a:t>
            </a:r>
            <a:endParaRPr sz="1800"/>
          </a:p>
          <a:p>
            <a:pPr indent="-317500" lvl="1" marL="914400" rtl="0" algn="l">
              <a:spcBef>
                <a:spcPts val="1000"/>
              </a:spcBef>
              <a:spcAft>
                <a:spcPts val="0"/>
              </a:spcAft>
              <a:buSzPts val="1400"/>
              <a:buChar char="○"/>
            </a:pPr>
            <a:r>
              <a:rPr lang="en-US" sz="1400"/>
              <a:t>S</a:t>
            </a:r>
            <a:r>
              <a:rPr lang="en-US" sz="1400"/>
              <a:t>upported the voluntary phase out of all lead used for hunting on Patuxent Research Refuge, Rachel Carson, Great Thicket, Erie, Wallops Island, Chincoteague, and Canaan Valley Refuges, and the phase out of all lead used for hunting and fishing on Eastern Neck, Blackwater, and Patoka River NWRs.</a:t>
            </a:r>
            <a:endParaRPr sz="1400"/>
          </a:p>
          <a:p>
            <a:pPr indent="-317500" lvl="1" marL="914400" rtl="0" algn="l">
              <a:spcBef>
                <a:spcPts val="1000"/>
              </a:spcBef>
              <a:spcAft>
                <a:spcPts val="0"/>
              </a:spcAft>
              <a:buSzPts val="1400"/>
              <a:buChar char="○"/>
            </a:pPr>
            <a:r>
              <a:rPr lang="en-US" sz="1400"/>
              <a:t>Supported FWS decision to not allow hunting with lead ammunition or fishing with lead tackle on any newly opened refuge lands.</a:t>
            </a:r>
            <a:endParaRPr sz="1400"/>
          </a:p>
          <a:p>
            <a:pPr indent="-330200" lvl="0" marL="457200" rtl="0" algn="l">
              <a:spcBef>
                <a:spcPts val="1200"/>
              </a:spcBef>
              <a:spcAft>
                <a:spcPts val="0"/>
              </a:spcAft>
              <a:buSzPts val="1600"/>
              <a:buFont typeface="Arimo"/>
              <a:buChar char="●"/>
            </a:pPr>
            <a:r>
              <a:rPr lang="en-US"/>
              <a:t>Refuge Expansion</a:t>
            </a:r>
            <a:endParaRPr/>
          </a:p>
          <a:p>
            <a:pPr indent="-317500" lvl="1" marL="914400" rtl="0" algn="l">
              <a:spcBef>
                <a:spcPts val="1000"/>
              </a:spcBef>
              <a:spcAft>
                <a:spcPts val="0"/>
              </a:spcAft>
              <a:buSzPts val="1400"/>
              <a:buFont typeface="Arial"/>
              <a:buChar char="○"/>
            </a:pPr>
            <a:r>
              <a:rPr lang="en-US" sz="1400"/>
              <a:t>Pacific Remote Islands Marine National Monument</a:t>
            </a:r>
            <a:endParaRPr sz="1400"/>
          </a:p>
          <a:p>
            <a:pPr indent="-330200" lvl="0" marL="457200" rtl="0" algn="l">
              <a:spcBef>
                <a:spcPts val="1000"/>
              </a:spcBef>
              <a:spcAft>
                <a:spcPts val="0"/>
              </a:spcAft>
              <a:buSzPts val="1600"/>
              <a:buChar char="●"/>
            </a:pPr>
            <a:r>
              <a:rPr lang="en-US" sz="1800"/>
              <a:t>Izembek NWR</a:t>
            </a:r>
            <a:endParaRPr sz="1800"/>
          </a:p>
          <a:p>
            <a:pPr indent="-330200" lvl="0" marL="457200" rtl="0" algn="l">
              <a:spcBef>
                <a:spcPts val="1000"/>
              </a:spcBef>
              <a:spcAft>
                <a:spcPts val="0"/>
              </a:spcAft>
              <a:buSzPts val="1600"/>
              <a:buChar char="●"/>
            </a:pPr>
            <a:r>
              <a:rPr lang="en-US" sz="1800"/>
              <a:t>Arctic NWR</a:t>
            </a:r>
            <a:endParaRPr sz="1800"/>
          </a:p>
          <a:p>
            <a:pPr indent="-330200" lvl="0" marL="457200" rtl="0" algn="l">
              <a:spcBef>
                <a:spcPts val="1000"/>
              </a:spcBef>
              <a:spcAft>
                <a:spcPts val="0"/>
              </a:spcAft>
              <a:buSzPts val="1600"/>
              <a:buChar char="●"/>
            </a:pPr>
            <a:r>
              <a:rPr lang="en-US" sz="1800"/>
              <a:t>SunZia Southwest Transmission Project - Sevilleta NWR</a:t>
            </a:r>
            <a:endParaRPr sz="1400"/>
          </a:p>
          <a:p>
            <a:pPr indent="-330200" lvl="0" marL="457200" rtl="0" algn="l">
              <a:spcBef>
                <a:spcPts val="1200"/>
              </a:spcBef>
              <a:spcAft>
                <a:spcPts val="0"/>
              </a:spcAft>
              <a:buSzPts val="1600"/>
              <a:buChar char="●"/>
            </a:pPr>
            <a:r>
              <a:t/>
            </a:r>
            <a:endParaRPr sz="1400"/>
          </a:p>
          <a:p>
            <a:pPr indent="0" lvl="0" marL="0" rtl="0" algn="l">
              <a:spcBef>
                <a:spcPts val="1200"/>
              </a:spcBef>
              <a:spcAft>
                <a:spcPts val="0"/>
              </a:spcAft>
              <a:buClr>
                <a:schemeClr val="dk1"/>
              </a:buClr>
              <a:buSzPts val="1100"/>
              <a:buFont typeface="Arial"/>
              <a:buNone/>
            </a:pPr>
            <a:r>
              <a:t/>
            </a:r>
            <a:endParaRPr/>
          </a:p>
        </p:txBody>
      </p:sp>
      <p:sp>
        <p:nvSpPr>
          <p:cNvPr id="297" name="Google Shape;297;p40"/>
          <p:cNvSpPr/>
          <p:nvPr>
            <p:ph idx="12" type="sldNum"/>
          </p:nvPr>
        </p:nvSpPr>
        <p:spPr>
          <a:xfrm>
            <a:off x="304800" y="4675187"/>
            <a:ext cx="382500"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98" name="Google Shape;298;p40"/>
          <p:cNvSpPr txBox="1"/>
          <p:nvPr>
            <p:ph type="title"/>
          </p:nvPr>
        </p:nvSpPr>
        <p:spPr>
          <a:xfrm>
            <a:off x="228600" y="233363"/>
            <a:ext cx="8686800" cy="7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37077"/>
              </a:buClr>
              <a:buSzPts val="2800"/>
              <a:buFont typeface="Cambria"/>
              <a:buNone/>
            </a:pPr>
            <a:r>
              <a:rPr lang="en-US"/>
              <a:t>Recent Issues - Refuge Specific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1"/>
          <p:cNvSpPr txBox="1"/>
          <p:nvPr>
            <p:ph idx="1" type="body"/>
          </p:nvPr>
        </p:nvSpPr>
        <p:spPr>
          <a:xfrm>
            <a:off x="228600" y="845700"/>
            <a:ext cx="8686800" cy="37899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SzPts val="1800"/>
              <a:buChar char="●"/>
            </a:pPr>
            <a:r>
              <a:rPr lang="en-US"/>
              <a:t>Inflation Reduction Act</a:t>
            </a:r>
            <a:endParaRPr/>
          </a:p>
          <a:p>
            <a:pPr indent="-342900" lvl="1" marL="914400" rtl="0" algn="l">
              <a:spcBef>
                <a:spcPts val="1000"/>
              </a:spcBef>
              <a:spcAft>
                <a:spcPts val="0"/>
              </a:spcAft>
              <a:buSzPts val="1800"/>
              <a:buChar char="○"/>
            </a:pPr>
            <a:r>
              <a:rPr lang="en-US"/>
              <a:t>$121 million to address the threat of invasive species and increase the resiliency and capacity of habitats within the NWRS and State wildlife management areas.</a:t>
            </a:r>
            <a:endParaRPr/>
          </a:p>
          <a:p>
            <a:pPr indent="-342900" lvl="0" marL="457200" rtl="0" algn="l">
              <a:spcBef>
                <a:spcPts val="1000"/>
              </a:spcBef>
              <a:spcAft>
                <a:spcPts val="0"/>
              </a:spcAft>
              <a:buSzPts val="1800"/>
              <a:buChar char="●"/>
            </a:pPr>
            <a:r>
              <a:rPr lang="en-US"/>
              <a:t>Keeping America’s Refuges Operational Act (H.R.6734)</a:t>
            </a:r>
            <a:endParaRPr/>
          </a:p>
          <a:p>
            <a:pPr indent="-342900" lvl="1" marL="914400" rtl="0" algn="l">
              <a:spcBef>
                <a:spcPts val="1000"/>
              </a:spcBef>
              <a:spcAft>
                <a:spcPts val="0"/>
              </a:spcAft>
              <a:buSzPts val="1800"/>
              <a:buChar char="○"/>
            </a:pPr>
            <a:r>
              <a:rPr lang="en-US"/>
              <a:t>Passed House</a:t>
            </a:r>
            <a:endParaRPr/>
          </a:p>
          <a:p>
            <a:pPr indent="-342900" lvl="1" marL="914400" rtl="0" algn="l">
              <a:spcBef>
                <a:spcPts val="1000"/>
              </a:spcBef>
              <a:spcAft>
                <a:spcPts val="0"/>
              </a:spcAft>
              <a:buSzPts val="1800"/>
              <a:buChar char="○"/>
            </a:pPr>
            <a:r>
              <a:rPr lang="en-US"/>
              <a:t>Reauthorizes appropriations for the NWRS volunteer, educational, and community partnership programs.</a:t>
            </a:r>
            <a:endParaRPr/>
          </a:p>
          <a:p>
            <a:pPr indent="-342900" lvl="0" marL="457200" rtl="0" algn="l">
              <a:spcBef>
                <a:spcPts val="1000"/>
              </a:spcBef>
              <a:spcAft>
                <a:spcPts val="0"/>
              </a:spcAft>
              <a:buSzPts val="1800"/>
              <a:buChar char="●"/>
            </a:pPr>
            <a:r>
              <a:rPr lang="en-US"/>
              <a:t>National Wildlife Refuge Week Resolutions</a:t>
            </a:r>
            <a:endParaRPr/>
          </a:p>
          <a:p>
            <a:pPr indent="-342900" lvl="1" marL="914400" rtl="0" algn="l">
              <a:spcBef>
                <a:spcPts val="1000"/>
              </a:spcBef>
              <a:spcAft>
                <a:spcPts val="0"/>
              </a:spcAft>
              <a:buSzPts val="1800"/>
              <a:buChar char="○"/>
            </a:pPr>
            <a:r>
              <a:rPr lang="en-US"/>
              <a:t>October 9-15</a:t>
            </a:r>
            <a:endParaRPr/>
          </a:p>
          <a:p>
            <a:pPr indent="0" lvl="0" marL="0" rtl="0" algn="l">
              <a:spcBef>
                <a:spcPts val="1200"/>
              </a:spcBef>
              <a:spcAft>
                <a:spcPts val="1000"/>
              </a:spcAft>
              <a:buNone/>
            </a:pPr>
            <a:r>
              <a:t/>
            </a:r>
            <a:endParaRPr/>
          </a:p>
        </p:txBody>
      </p:sp>
      <p:sp>
        <p:nvSpPr>
          <p:cNvPr id="304" name="Google Shape;304;p41"/>
          <p:cNvSpPr/>
          <p:nvPr>
            <p:ph idx="12" type="sldNum"/>
          </p:nvPr>
        </p:nvSpPr>
        <p:spPr>
          <a:xfrm>
            <a:off x="304800" y="4675187"/>
            <a:ext cx="382500" cy="381000"/>
          </a:xfrm>
          <a:prstGeom prst="ellipse">
            <a:avLst/>
          </a:prstGeom>
          <a:solidFill>
            <a:schemeClr val="lt1"/>
          </a:solidFill>
          <a:ln cap="flat" cmpd="sng" w="19050">
            <a:solidFill>
              <a:schemeClr val="lt2"/>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05" name="Google Shape;305;p41"/>
          <p:cNvSpPr txBox="1"/>
          <p:nvPr>
            <p:ph type="title"/>
          </p:nvPr>
        </p:nvSpPr>
        <p:spPr>
          <a:xfrm>
            <a:off x="228600" y="233363"/>
            <a:ext cx="8686800" cy="7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37077"/>
              </a:buClr>
              <a:buSzPts val="2800"/>
              <a:buFont typeface="Cambria"/>
              <a:buNone/>
            </a:pPr>
            <a:r>
              <a:rPr lang="en-US"/>
              <a:t>Recent Issues - System Wide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ssentialist Wide">
  <a:themeElements>
    <a:clrScheme name="Sharp Slide">
      <a:dk1>
        <a:srgbClr val="000000"/>
      </a:dk1>
      <a:lt1>
        <a:srgbClr val="FFFFFF"/>
      </a:lt1>
      <a:dk2>
        <a:srgbClr val="464449"/>
      </a:dk2>
      <a:lt2>
        <a:srgbClr val="F5C7A5"/>
      </a:lt2>
      <a:accent1>
        <a:srgbClr val="7EA293"/>
      </a:accent1>
      <a:accent2>
        <a:srgbClr val="A2BBE0"/>
      </a:accent2>
      <a:accent3>
        <a:srgbClr val="7B7572"/>
      </a:accent3>
      <a:accent4>
        <a:srgbClr val="EE9759"/>
      </a:accent4>
      <a:accent5>
        <a:srgbClr val="B1D5C6"/>
      </a:accent5>
      <a:accent6>
        <a:srgbClr val="CBE4FF"/>
      </a:accent6>
      <a:hlink>
        <a:srgbClr val="7EA293"/>
      </a:hlink>
      <a:folHlink>
        <a:srgbClr val="7EA2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