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_rels/notesSlide8.xml.rels" ContentType="application/vnd.openxmlformats-package.relationships+xml"/>
  <Override PartName="/ppt/notesSlides/notesSlide8.xml" ContentType="application/vnd.openxmlformats-officedocument.presentationml.notesSlide+xml"/>
  <Override PartName="/ppt/_rels/presentation.xml.rels" ContentType="application/vnd.openxmlformats-package.relationships+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16.xml.rels" ContentType="application/vnd.openxmlformats-package.relationships+xml"/>
  <Override PartName="/ppt/slideLayouts/_rels/slideLayout18.xml.rels" ContentType="application/vnd.openxmlformats-package.relationships+xml"/>
  <Override PartName="/ppt/slideLayouts/_rels/slideLayout5.xml.rels" ContentType="application/vnd.openxmlformats-package.relationships+xml"/>
  <Override PartName="/ppt/slideLayouts/_rels/slideLayout13.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23.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3.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media/image1.jpeg" ContentType="image/jpeg"/>
  <Override PartName="/ppt/media/image2.png" ContentType="image/png"/>
  <Override PartName="/ppt/media/image3.jpeg" ContentType="image/jpeg"/>
  <Override PartName="/ppt/media/image4.gif" ContentType="image/gif"/>
  <Override PartName="/ppt/media/image5.jpeg" ContentType="image/jpeg"/>
  <Override PartName="/ppt/media/image6.png" ContentType="image/png"/>
  <Override PartName="/ppt/presProps.xml" ContentType="application/vnd.openxmlformats-officedocument.presentationml.presProps+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1.xml" ContentType="application/vnd.openxmlformats-officedocument.presentationml.slide+xml"/>
  <Override PartName="/ppt/slides/_rels/slide9.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2.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PlaceHolder 1"/>
          <p:cNvSpPr>
            <a:spLocks noGrp="1"/>
          </p:cNvSpPr>
          <p:nvPr>
            <p:ph type="sldImg"/>
          </p:nvPr>
        </p:nvSpPr>
        <p:spPr>
          <a:xfrm>
            <a:off x="533520" y="764280"/>
            <a:ext cx="6704640" cy="3771360"/>
          </a:xfrm>
          <a:prstGeom prst="rect">
            <a:avLst/>
          </a:prstGeom>
          <a:noFill/>
          <a:ln w="0">
            <a:noFill/>
          </a:ln>
        </p:spPr>
        <p:txBody>
          <a:bodyPr lIns="0" rIns="0" tIns="0" bIns="0" anchor="ctr">
            <a:noAutofit/>
          </a:bodyPr>
          <a:p>
            <a:r>
              <a:rPr b="0" lang="en-US" sz="1800" spc="-1" strike="noStrike">
                <a:solidFill>
                  <a:srgbClr val="000000"/>
                </a:solidFill>
                <a:latin typeface="Trebuchet MS"/>
              </a:rPr>
              <a:t>Click to move the slide</a:t>
            </a:r>
            <a:endParaRPr b="0" lang="en-US" sz="1800" spc="-1" strike="noStrike">
              <a:solidFill>
                <a:srgbClr val="000000"/>
              </a:solidFill>
              <a:latin typeface="Trebuchet MS"/>
            </a:endParaRPr>
          </a:p>
        </p:txBody>
      </p:sp>
      <p:sp>
        <p:nvSpPr>
          <p:cNvPr id="105"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r>
              <a:rPr b="0" lang="en-US" sz="2000" spc="-1" strike="noStrike">
                <a:latin typeface="Arial"/>
              </a:rPr>
              <a:t>Click to edit the notes format</a:t>
            </a:r>
            <a:endParaRPr b="0" lang="en-US" sz="2000" spc="-1" strike="noStrike">
              <a:latin typeface="Arial"/>
            </a:endParaRPr>
          </a:p>
        </p:txBody>
      </p:sp>
      <p:sp>
        <p:nvSpPr>
          <p:cNvPr id="106" name="PlaceHolder 3"/>
          <p:cNvSpPr>
            <a:spLocks noGrp="1"/>
          </p:cNvSpPr>
          <p:nvPr>
            <p:ph type="hdr"/>
          </p:nvPr>
        </p:nvSpPr>
        <p:spPr>
          <a:xfrm>
            <a:off x="0" y="0"/>
            <a:ext cx="3372840" cy="502560"/>
          </a:xfrm>
          <a:prstGeom prst="rect">
            <a:avLst/>
          </a:prstGeom>
          <a:noFill/>
          <a:ln w="0">
            <a:noFill/>
          </a:ln>
        </p:spPr>
        <p:txBody>
          <a:bodyPr lIns="0" rIns="0" tIns="0" bIns="0" anchor="t">
            <a:noAutofit/>
          </a:bodyPr>
          <a:p>
            <a:r>
              <a:rPr b="0" lang="en-US" sz="1400" spc="-1" strike="noStrike">
                <a:latin typeface="Times New Roman"/>
              </a:rPr>
              <a:t>&lt;header&gt;</a:t>
            </a:r>
            <a:endParaRPr b="0" lang="en-US" sz="1400" spc="-1" strike="noStrike">
              <a:latin typeface="Times New Roman"/>
            </a:endParaRPr>
          </a:p>
        </p:txBody>
      </p:sp>
      <p:sp>
        <p:nvSpPr>
          <p:cNvPr id="107" name="PlaceHolder 4"/>
          <p:cNvSpPr>
            <a:spLocks noGrp="1"/>
          </p:cNvSpPr>
          <p:nvPr>
            <p:ph type="dt"/>
          </p:nvPr>
        </p:nvSpPr>
        <p:spPr>
          <a:xfrm>
            <a:off x="4399200" y="0"/>
            <a:ext cx="3372840" cy="502560"/>
          </a:xfrm>
          <a:prstGeom prst="rect">
            <a:avLst/>
          </a:prstGeom>
          <a:noFill/>
          <a:ln w="0">
            <a:noFill/>
          </a:ln>
        </p:spPr>
        <p:txBody>
          <a:bodyPr lIns="0" rIns="0" tIns="0" bIns="0" anchor="t">
            <a:noAutofit/>
          </a:bodyPr>
          <a:p>
            <a:pPr algn="r">
              <a:buNone/>
            </a:pPr>
            <a:r>
              <a:rPr b="0" lang="en-US" sz="1400" spc="-1" strike="noStrike">
                <a:latin typeface="Times New Roman"/>
              </a:rPr>
              <a:t>&lt;date/time&gt;</a:t>
            </a:r>
            <a:endParaRPr b="0" lang="en-US" sz="1400" spc="-1" strike="noStrike">
              <a:latin typeface="Times New Roman"/>
            </a:endParaRPr>
          </a:p>
        </p:txBody>
      </p:sp>
      <p:sp>
        <p:nvSpPr>
          <p:cNvPr id="108" name="PlaceHolder 5"/>
          <p:cNvSpPr>
            <a:spLocks noGrp="1"/>
          </p:cNvSpPr>
          <p:nvPr>
            <p:ph type="ftr"/>
          </p:nvPr>
        </p:nvSpPr>
        <p:spPr>
          <a:xfrm>
            <a:off x="0" y="9555480"/>
            <a:ext cx="3372840" cy="502560"/>
          </a:xfrm>
          <a:prstGeom prst="rect">
            <a:avLst/>
          </a:prstGeom>
          <a:noFill/>
          <a:ln w="0">
            <a:noFill/>
          </a:ln>
        </p:spPr>
        <p:txBody>
          <a:bodyPr lIns="0" rIns="0" tIns="0" bIns="0" anchor="b">
            <a:noAutofit/>
          </a:bodyPr>
          <a:p>
            <a:r>
              <a:rPr b="0" lang="en-US" sz="1400" spc="-1" strike="noStrike">
                <a:latin typeface="Times New Roman"/>
              </a:rPr>
              <a:t>&lt;footer&gt;</a:t>
            </a:r>
            <a:endParaRPr b="0" lang="en-US" sz="1400" spc="-1" strike="noStrike">
              <a:latin typeface="Times New Roman"/>
            </a:endParaRPr>
          </a:p>
        </p:txBody>
      </p:sp>
      <p:sp>
        <p:nvSpPr>
          <p:cNvPr id="109" name="PlaceHolder 6"/>
          <p:cNvSpPr>
            <a:spLocks noGrp="1"/>
          </p:cNvSpPr>
          <p:nvPr>
            <p:ph type="sldNum"/>
          </p:nvPr>
        </p:nvSpPr>
        <p:spPr>
          <a:xfrm>
            <a:off x="4399200" y="9555480"/>
            <a:ext cx="3372840" cy="502560"/>
          </a:xfrm>
          <a:prstGeom prst="rect">
            <a:avLst/>
          </a:prstGeom>
          <a:noFill/>
          <a:ln w="0">
            <a:noFill/>
          </a:ln>
        </p:spPr>
        <p:txBody>
          <a:bodyPr lIns="0" rIns="0" tIns="0" bIns="0" anchor="b">
            <a:noAutofit/>
          </a:bodyPr>
          <a:p>
            <a:pPr algn="r">
              <a:buNone/>
            </a:pPr>
            <a:fld id="{977CFD65-DD83-49C5-8C92-E9B99B1F2FFC}"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PlaceHolder 1"/>
          <p:cNvSpPr>
            <a:spLocks noGrp="1"/>
          </p:cNvSpPr>
          <p:nvPr>
            <p:ph type="sldImg"/>
          </p:nvPr>
        </p:nvSpPr>
        <p:spPr>
          <a:xfrm>
            <a:off x="685800" y="1143000"/>
            <a:ext cx="5486040" cy="3085920"/>
          </a:xfrm>
          <a:prstGeom prst="rect">
            <a:avLst/>
          </a:prstGeom>
          <a:ln w="0">
            <a:noFill/>
          </a:ln>
        </p:spPr>
      </p:sp>
      <p:sp>
        <p:nvSpPr>
          <p:cNvPr id="137" name="PlaceHolder 2"/>
          <p:cNvSpPr>
            <a:spLocks noGrp="1"/>
          </p:cNvSpPr>
          <p:nvPr>
            <p:ph type="body"/>
          </p:nvPr>
        </p:nvSpPr>
        <p:spPr>
          <a:xfrm>
            <a:off x="685800" y="4400640"/>
            <a:ext cx="5486040" cy="3600000"/>
          </a:xfrm>
          <a:prstGeom prst="rect">
            <a:avLst/>
          </a:prstGeom>
          <a:noFill/>
          <a:ln w="9360">
            <a:noFill/>
          </a:ln>
        </p:spPr>
        <p:txBody>
          <a:bodyPr anchor="t">
            <a:noAutofit/>
          </a:bodyPr>
          <a:p>
            <a:pPr marL="216000" indent="-216000">
              <a:lnSpc>
                <a:spcPct val="100000"/>
              </a:lnSpc>
              <a:buNone/>
            </a:pPr>
            <a:r>
              <a:rPr b="0" lang="en-US" sz="2000" spc="-1" strike="noStrike">
                <a:latin typeface="Arial"/>
              </a:rPr>
              <a:t>There are two types of recovery criteria.  Downlisting recovery criteria, also known as reclassification recovery criteria, are criteria that must be met to change a species status from endangered to threatened.  De-listing recovery criteria are criteria that must be met to remove the species from the endangered species list.  For example, a downlisting recovery criterion for an endangered species might be to protect 5 to 7 populations of at least 100 individuals that are naturally reproducing, stable or increasing in number, and secure from threats.  A de-listing recovery criterion for the same endangered species might be to protect 8 to 10 populations with the same characteristics, rather than 5 to 7. </a:t>
            </a:r>
            <a:endParaRPr b="0" lang="en-US" sz="2000" spc="-1" strike="noStrike">
              <a:latin typeface="Arial"/>
            </a:endParaRPr>
          </a:p>
          <a:p>
            <a:pPr marL="216000" indent="-216000">
              <a:lnSpc>
                <a:spcPct val="100000"/>
              </a:lnSpc>
              <a:buNone/>
            </a:pPr>
            <a:endParaRPr b="0" lang="en-US"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677160" y="609480"/>
            <a:ext cx="8596440" cy="1320480"/>
          </a:xfrm>
          <a:prstGeom prst="rect">
            <a:avLst/>
          </a:prstGeom>
          <a:noFill/>
          <a:ln w="0">
            <a:noFill/>
          </a:ln>
        </p:spPr>
        <p:txBody>
          <a:bodyPr lIns="0" rIns="0" tIns="0" bIns="0" anchor="ctr">
            <a:noAutofit/>
          </a:bodyPr>
          <a:p>
            <a:endParaRPr b="0" lang="en-US" sz="1800" spc="-1" strike="noStrike">
              <a:solidFill>
                <a:srgbClr val="000000"/>
              </a:solidFill>
              <a:latin typeface="Trebuchet MS"/>
            </a:endParaRPr>
          </a:p>
        </p:txBody>
      </p:sp>
      <p:sp>
        <p:nvSpPr>
          <p:cNvPr id="38" name="PlaceHolder 2"/>
          <p:cNvSpPr>
            <a:spLocks noGrp="1"/>
          </p:cNvSpPr>
          <p:nvPr>
            <p:ph/>
          </p:nvPr>
        </p:nvSpPr>
        <p:spPr>
          <a:xfrm>
            <a:off x="677160" y="2160720"/>
            <a:ext cx="8596440" cy="185076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
        <p:nvSpPr>
          <p:cNvPr id="39" name="PlaceHolder 3"/>
          <p:cNvSpPr>
            <a:spLocks noGrp="1"/>
          </p:cNvSpPr>
          <p:nvPr>
            <p:ph/>
          </p:nvPr>
        </p:nvSpPr>
        <p:spPr>
          <a:xfrm>
            <a:off x="677160" y="4187520"/>
            <a:ext cx="8596440" cy="185076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77160" y="609480"/>
            <a:ext cx="8596440" cy="1320480"/>
          </a:xfrm>
          <a:prstGeom prst="rect">
            <a:avLst/>
          </a:prstGeom>
          <a:noFill/>
          <a:ln w="0">
            <a:noFill/>
          </a:ln>
        </p:spPr>
        <p:txBody>
          <a:bodyPr lIns="0" rIns="0" tIns="0" bIns="0" anchor="ctr">
            <a:noAutofit/>
          </a:bodyPr>
          <a:p>
            <a:endParaRPr b="0" lang="en-US" sz="1800" spc="-1" strike="noStrike">
              <a:solidFill>
                <a:srgbClr val="000000"/>
              </a:solidFill>
              <a:latin typeface="Trebuchet MS"/>
            </a:endParaRPr>
          </a:p>
        </p:txBody>
      </p:sp>
      <p:sp>
        <p:nvSpPr>
          <p:cNvPr id="41" name="PlaceHolder 2"/>
          <p:cNvSpPr>
            <a:spLocks noGrp="1"/>
          </p:cNvSpPr>
          <p:nvPr>
            <p:ph/>
          </p:nvPr>
        </p:nvSpPr>
        <p:spPr>
          <a:xfrm>
            <a:off x="677160" y="2160720"/>
            <a:ext cx="4194720" cy="185076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
        <p:nvSpPr>
          <p:cNvPr id="42" name="PlaceHolder 3"/>
          <p:cNvSpPr>
            <a:spLocks noGrp="1"/>
          </p:cNvSpPr>
          <p:nvPr>
            <p:ph/>
          </p:nvPr>
        </p:nvSpPr>
        <p:spPr>
          <a:xfrm>
            <a:off x="5082120" y="2160720"/>
            <a:ext cx="4194720" cy="185076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
        <p:nvSpPr>
          <p:cNvPr id="43" name="PlaceHolder 4"/>
          <p:cNvSpPr>
            <a:spLocks noGrp="1"/>
          </p:cNvSpPr>
          <p:nvPr>
            <p:ph/>
          </p:nvPr>
        </p:nvSpPr>
        <p:spPr>
          <a:xfrm>
            <a:off x="677160" y="4187520"/>
            <a:ext cx="4194720" cy="185076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
        <p:nvSpPr>
          <p:cNvPr id="44" name="PlaceHolder 5"/>
          <p:cNvSpPr>
            <a:spLocks noGrp="1"/>
          </p:cNvSpPr>
          <p:nvPr>
            <p:ph/>
          </p:nvPr>
        </p:nvSpPr>
        <p:spPr>
          <a:xfrm>
            <a:off x="5082120" y="4187520"/>
            <a:ext cx="4194720" cy="185076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77160" y="609480"/>
            <a:ext cx="8596440" cy="1320480"/>
          </a:xfrm>
          <a:prstGeom prst="rect">
            <a:avLst/>
          </a:prstGeom>
          <a:noFill/>
          <a:ln w="0">
            <a:noFill/>
          </a:ln>
        </p:spPr>
        <p:txBody>
          <a:bodyPr lIns="0" rIns="0" tIns="0" bIns="0" anchor="ctr">
            <a:noAutofit/>
          </a:bodyPr>
          <a:p>
            <a:endParaRPr b="0" lang="en-US" sz="1800" spc="-1" strike="noStrike">
              <a:solidFill>
                <a:srgbClr val="000000"/>
              </a:solidFill>
              <a:latin typeface="Trebuchet MS"/>
            </a:endParaRPr>
          </a:p>
        </p:txBody>
      </p:sp>
      <p:sp>
        <p:nvSpPr>
          <p:cNvPr id="46" name="PlaceHolder 2"/>
          <p:cNvSpPr>
            <a:spLocks noGrp="1"/>
          </p:cNvSpPr>
          <p:nvPr>
            <p:ph/>
          </p:nvPr>
        </p:nvSpPr>
        <p:spPr>
          <a:xfrm>
            <a:off x="677160" y="2160720"/>
            <a:ext cx="2767680" cy="185076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
        <p:nvSpPr>
          <p:cNvPr id="47" name="PlaceHolder 3"/>
          <p:cNvSpPr>
            <a:spLocks noGrp="1"/>
          </p:cNvSpPr>
          <p:nvPr>
            <p:ph/>
          </p:nvPr>
        </p:nvSpPr>
        <p:spPr>
          <a:xfrm>
            <a:off x="3583440" y="2160720"/>
            <a:ext cx="2767680" cy="185076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
        <p:nvSpPr>
          <p:cNvPr id="48" name="PlaceHolder 4"/>
          <p:cNvSpPr>
            <a:spLocks noGrp="1"/>
          </p:cNvSpPr>
          <p:nvPr>
            <p:ph/>
          </p:nvPr>
        </p:nvSpPr>
        <p:spPr>
          <a:xfrm>
            <a:off x="6490080" y="2160720"/>
            <a:ext cx="2767680" cy="185076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
        <p:nvSpPr>
          <p:cNvPr id="49" name="PlaceHolder 5"/>
          <p:cNvSpPr>
            <a:spLocks noGrp="1"/>
          </p:cNvSpPr>
          <p:nvPr>
            <p:ph/>
          </p:nvPr>
        </p:nvSpPr>
        <p:spPr>
          <a:xfrm>
            <a:off x="677160" y="4187520"/>
            <a:ext cx="2767680" cy="185076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
        <p:nvSpPr>
          <p:cNvPr id="50" name="PlaceHolder 6"/>
          <p:cNvSpPr>
            <a:spLocks noGrp="1"/>
          </p:cNvSpPr>
          <p:nvPr>
            <p:ph/>
          </p:nvPr>
        </p:nvSpPr>
        <p:spPr>
          <a:xfrm>
            <a:off x="3583440" y="4187520"/>
            <a:ext cx="2767680" cy="185076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
        <p:nvSpPr>
          <p:cNvPr id="51" name="PlaceHolder 7"/>
          <p:cNvSpPr>
            <a:spLocks noGrp="1"/>
          </p:cNvSpPr>
          <p:nvPr>
            <p:ph/>
          </p:nvPr>
        </p:nvSpPr>
        <p:spPr>
          <a:xfrm>
            <a:off x="6490080" y="4187520"/>
            <a:ext cx="2767680" cy="185076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8" name="PlaceHolder 1"/>
          <p:cNvSpPr>
            <a:spLocks noGrp="1"/>
          </p:cNvSpPr>
          <p:nvPr>
            <p:ph type="title"/>
          </p:nvPr>
        </p:nvSpPr>
        <p:spPr>
          <a:xfrm>
            <a:off x="677160" y="609480"/>
            <a:ext cx="8596440" cy="1320480"/>
          </a:xfrm>
          <a:prstGeom prst="rect">
            <a:avLst/>
          </a:prstGeom>
          <a:noFill/>
          <a:ln w="0">
            <a:noFill/>
          </a:ln>
        </p:spPr>
        <p:txBody>
          <a:bodyPr lIns="0" rIns="0" tIns="0" bIns="0" anchor="ctr">
            <a:noAutofit/>
          </a:bodyPr>
          <a:p>
            <a:endParaRPr b="0" lang="en-US" sz="1800" spc="-1" strike="noStrike">
              <a:solidFill>
                <a:srgbClr val="000000"/>
              </a:solidFill>
              <a:latin typeface="Trebuchet MS"/>
            </a:endParaRPr>
          </a:p>
        </p:txBody>
      </p:sp>
      <p:sp>
        <p:nvSpPr>
          <p:cNvPr id="69" name="PlaceHolder 2"/>
          <p:cNvSpPr>
            <a:spLocks noGrp="1"/>
          </p:cNvSpPr>
          <p:nvPr>
            <p:ph type="subTitle"/>
          </p:nvPr>
        </p:nvSpPr>
        <p:spPr>
          <a:xfrm>
            <a:off x="677160" y="2160720"/>
            <a:ext cx="8596440" cy="388044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77160" y="609480"/>
            <a:ext cx="8596440" cy="1320480"/>
          </a:xfrm>
          <a:prstGeom prst="rect">
            <a:avLst/>
          </a:prstGeom>
          <a:noFill/>
          <a:ln w="0">
            <a:noFill/>
          </a:ln>
        </p:spPr>
        <p:txBody>
          <a:bodyPr lIns="0" rIns="0" tIns="0" bIns="0" anchor="ctr">
            <a:noAutofit/>
          </a:bodyPr>
          <a:p>
            <a:endParaRPr b="0" lang="en-US" sz="1800" spc="-1" strike="noStrike">
              <a:solidFill>
                <a:srgbClr val="000000"/>
              </a:solidFill>
              <a:latin typeface="Trebuchet MS"/>
            </a:endParaRPr>
          </a:p>
        </p:txBody>
      </p:sp>
      <p:sp>
        <p:nvSpPr>
          <p:cNvPr id="71" name="PlaceHolder 2"/>
          <p:cNvSpPr>
            <a:spLocks noGrp="1"/>
          </p:cNvSpPr>
          <p:nvPr>
            <p:ph/>
          </p:nvPr>
        </p:nvSpPr>
        <p:spPr>
          <a:xfrm>
            <a:off x="677160" y="2160720"/>
            <a:ext cx="8596440" cy="388044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77160" y="609480"/>
            <a:ext cx="8596440" cy="1320480"/>
          </a:xfrm>
          <a:prstGeom prst="rect">
            <a:avLst/>
          </a:prstGeom>
          <a:noFill/>
          <a:ln w="0">
            <a:noFill/>
          </a:ln>
        </p:spPr>
        <p:txBody>
          <a:bodyPr lIns="0" rIns="0" tIns="0" bIns="0" anchor="ctr">
            <a:noAutofit/>
          </a:bodyPr>
          <a:p>
            <a:endParaRPr b="0" lang="en-US" sz="1800" spc="-1" strike="noStrike">
              <a:solidFill>
                <a:srgbClr val="000000"/>
              </a:solidFill>
              <a:latin typeface="Trebuchet MS"/>
            </a:endParaRPr>
          </a:p>
        </p:txBody>
      </p:sp>
      <p:sp>
        <p:nvSpPr>
          <p:cNvPr id="73" name="PlaceHolder 2"/>
          <p:cNvSpPr>
            <a:spLocks noGrp="1"/>
          </p:cNvSpPr>
          <p:nvPr>
            <p:ph/>
          </p:nvPr>
        </p:nvSpPr>
        <p:spPr>
          <a:xfrm>
            <a:off x="677160" y="2160720"/>
            <a:ext cx="4194720" cy="388044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
        <p:nvSpPr>
          <p:cNvPr id="74" name="PlaceHolder 3"/>
          <p:cNvSpPr>
            <a:spLocks noGrp="1"/>
          </p:cNvSpPr>
          <p:nvPr>
            <p:ph/>
          </p:nvPr>
        </p:nvSpPr>
        <p:spPr>
          <a:xfrm>
            <a:off x="5082120" y="2160720"/>
            <a:ext cx="4194720" cy="388044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5" name="PlaceHolder 1"/>
          <p:cNvSpPr>
            <a:spLocks noGrp="1"/>
          </p:cNvSpPr>
          <p:nvPr>
            <p:ph type="title"/>
          </p:nvPr>
        </p:nvSpPr>
        <p:spPr>
          <a:xfrm>
            <a:off x="677160" y="609480"/>
            <a:ext cx="8596440" cy="1320480"/>
          </a:xfrm>
          <a:prstGeom prst="rect">
            <a:avLst/>
          </a:prstGeom>
          <a:noFill/>
          <a:ln w="0">
            <a:noFill/>
          </a:ln>
        </p:spPr>
        <p:txBody>
          <a:bodyPr lIns="0" rIns="0" tIns="0" bIns="0" anchor="ctr">
            <a:noAutofit/>
          </a:bodyPr>
          <a:p>
            <a:endParaRPr b="0" lang="en-US" sz="1800" spc="-1" strike="noStrike">
              <a:solidFill>
                <a:srgbClr val="000000"/>
              </a:solidFill>
              <a:latin typeface="Trebuchet MS"/>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6" name="PlaceHolder 1"/>
          <p:cNvSpPr>
            <a:spLocks noGrp="1"/>
          </p:cNvSpPr>
          <p:nvPr>
            <p:ph type="subTitle"/>
          </p:nvPr>
        </p:nvSpPr>
        <p:spPr>
          <a:xfrm>
            <a:off x="677160" y="609480"/>
            <a:ext cx="8596440" cy="612216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677160" y="609480"/>
            <a:ext cx="8596440" cy="1320480"/>
          </a:xfrm>
          <a:prstGeom prst="rect">
            <a:avLst/>
          </a:prstGeom>
          <a:noFill/>
          <a:ln w="0">
            <a:noFill/>
          </a:ln>
        </p:spPr>
        <p:txBody>
          <a:bodyPr lIns="0" rIns="0" tIns="0" bIns="0" anchor="ctr">
            <a:noAutofit/>
          </a:bodyPr>
          <a:p>
            <a:endParaRPr b="0" lang="en-US" sz="1800" spc="-1" strike="noStrike">
              <a:solidFill>
                <a:srgbClr val="000000"/>
              </a:solidFill>
              <a:latin typeface="Trebuchet MS"/>
            </a:endParaRPr>
          </a:p>
        </p:txBody>
      </p:sp>
      <p:sp>
        <p:nvSpPr>
          <p:cNvPr id="78" name="PlaceHolder 2"/>
          <p:cNvSpPr>
            <a:spLocks noGrp="1"/>
          </p:cNvSpPr>
          <p:nvPr>
            <p:ph/>
          </p:nvPr>
        </p:nvSpPr>
        <p:spPr>
          <a:xfrm>
            <a:off x="677160" y="2160720"/>
            <a:ext cx="4194720" cy="185076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
        <p:nvSpPr>
          <p:cNvPr id="79" name="PlaceHolder 3"/>
          <p:cNvSpPr>
            <a:spLocks noGrp="1"/>
          </p:cNvSpPr>
          <p:nvPr>
            <p:ph/>
          </p:nvPr>
        </p:nvSpPr>
        <p:spPr>
          <a:xfrm>
            <a:off x="5082120" y="2160720"/>
            <a:ext cx="4194720" cy="388044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
        <p:nvSpPr>
          <p:cNvPr id="80" name="PlaceHolder 4"/>
          <p:cNvSpPr>
            <a:spLocks noGrp="1"/>
          </p:cNvSpPr>
          <p:nvPr>
            <p:ph/>
          </p:nvPr>
        </p:nvSpPr>
        <p:spPr>
          <a:xfrm>
            <a:off x="677160" y="4187520"/>
            <a:ext cx="4194720" cy="185076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 name="PlaceHolder 1"/>
          <p:cNvSpPr>
            <a:spLocks noGrp="1"/>
          </p:cNvSpPr>
          <p:nvPr>
            <p:ph type="title"/>
          </p:nvPr>
        </p:nvSpPr>
        <p:spPr>
          <a:xfrm>
            <a:off x="677160" y="609480"/>
            <a:ext cx="8596440" cy="1320480"/>
          </a:xfrm>
          <a:prstGeom prst="rect">
            <a:avLst/>
          </a:prstGeom>
          <a:noFill/>
          <a:ln w="0">
            <a:noFill/>
          </a:ln>
        </p:spPr>
        <p:txBody>
          <a:bodyPr lIns="0" rIns="0" tIns="0" bIns="0" anchor="ctr">
            <a:noAutofit/>
          </a:bodyPr>
          <a:p>
            <a:endParaRPr b="0" lang="en-US" sz="1800" spc="-1" strike="noStrike">
              <a:solidFill>
                <a:srgbClr val="000000"/>
              </a:solidFill>
              <a:latin typeface="Trebuchet MS"/>
            </a:endParaRPr>
          </a:p>
        </p:txBody>
      </p:sp>
      <p:sp>
        <p:nvSpPr>
          <p:cNvPr id="17" name="PlaceHolder 2"/>
          <p:cNvSpPr>
            <a:spLocks noGrp="1"/>
          </p:cNvSpPr>
          <p:nvPr>
            <p:ph type="subTitle"/>
          </p:nvPr>
        </p:nvSpPr>
        <p:spPr>
          <a:xfrm>
            <a:off x="677160" y="2160720"/>
            <a:ext cx="8596440" cy="388044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677160" y="609480"/>
            <a:ext cx="8596440" cy="1320480"/>
          </a:xfrm>
          <a:prstGeom prst="rect">
            <a:avLst/>
          </a:prstGeom>
          <a:noFill/>
          <a:ln w="0">
            <a:noFill/>
          </a:ln>
        </p:spPr>
        <p:txBody>
          <a:bodyPr lIns="0" rIns="0" tIns="0" bIns="0" anchor="ctr">
            <a:noAutofit/>
          </a:bodyPr>
          <a:p>
            <a:endParaRPr b="0" lang="en-US" sz="1800" spc="-1" strike="noStrike">
              <a:solidFill>
                <a:srgbClr val="000000"/>
              </a:solidFill>
              <a:latin typeface="Trebuchet MS"/>
            </a:endParaRPr>
          </a:p>
        </p:txBody>
      </p:sp>
      <p:sp>
        <p:nvSpPr>
          <p:cNvPr id="82" name="PlaceHolder 2"/>
          <p:cNvSpPr>
            <a:spLocks noGrp="1"/>
          </p:cNvSpPr>
          <p:nvPr>
            <p:ph/>
          </p:nvPr>
        </p:nvSpPr>
        <p:spPr>
          <a:xfrm>
            <a:off x="677160" y="2160720"/>
            <a:ext cx="4194720" cy="388044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
        <p:nvSpPr>
          <p:cNvPr id="83" name="PlaceHolder 3"/>
          <p:cNvSpPr>
            <a:spLocks noGrp="1"/>
          </p:cNvSpPr>
          <p:nvPr>
            <p:ph/>
          </p:nvPr>
        </p:nvSpPr>
        <p:spPr>
          <a:xfrm>
            <a:off x="5082120" y="2160720"/>
            <a:ext cx="4194720" cy="185076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
        <p:nvSpPr>
          <p:cNvPr id="84" name="PlaceHolder 4"/>
          <p:cNvSpPr>
            <a:spLocks noGrp="1"/>
          </p:cNvSpPr>
          <p:nvPr>
            <p:ph/>
          </p:nvPr>
        </p:nvSpPr>
        <p:spPr>
          <a:xfrm>
            <a:off x="5082120" y="4187520"/>
            <a:ext cx="4194720" cy="185076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677160" y="609480"/>
            <a:ext cx="8596440" cy="1320480"/>
          </a:xfrm>
          <a:prstGeom prst="rect">
            <a:avLst/>
          </a:prstGeom>
          <a:noFill/>
          <a:ln w="0">
            <a:noFill/>
          </a:ln>
        </p:spPr>
        <p:txBody>
          <a:bodyPr lIns="0" rIns="0" tIns="0" bIns="0" anchor="ctr">
            <a:noAutofit/>
          </a:bodyPr>
          <a:p>
            <a:endParaRPr b="0" lang="en-US" sz="1800" spc="-1" strike="noStrike">
              <a:solidFill>
                <a:srgbClr val="000000"/>
              </a:solidFill>
              <a:latin typeface="Trebuchet MS"/>
            </a:endParaRPr>
          </a:p>
        </p:txBody>
      </p:sp>
      <p:sp>
        <p:nvSpPr>
          <p:cNvPr id="86" name="PlaceHolder 2"/>
          <p:cNvSpPr>
            <a:spLocks noGrp="1"/>
          </p:cNvSpPr>
          <p:nvPr>
            <p:ph/>
          </p:nvPr>
        </p:nvSpPr>
        <p:spPr>
          <a:xfrm>
            <a:off x="677160" y="2160720"/>
            <a:ext cx="4194720" cy="185076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
        <p:nvSpPr>
          <p:cNvPr id="87" name="PlaceHolder 3"/>
          <p:cNvSpPr>
            <a:spLocks noGrp="1"/>
          </p:cNvSpPr>
          <p:nvPr>
            <p:ph/>
          </p:nvPr>
        </p:nvSpPr>
        <p:spPr>
          <a:xfrm>
            <a:off x="5082120" y="2160720"/>
            <a:ext cx="4194720" cy="185076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
        <p:nvSpPr>
          <p:cNvPr id="88" name="PlaceHolder 4"/>
          <p:cNvSpPr>
            <a:spLocks noGrp="1"/>
          </p:cNvSpPr>
          <p:nvPr>
            <p:ph/>
          </p:nvPr>
        </p:nvSpPr>
        <p:spPr>
          <a:xfrm>
            <a:off x="677160" y="4187520"/>
            <a:ext cx="8596440" cy="185076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77160" y="609480"/>
            <a:ext cx="8596440" cy="1320480"/>
          </a:xfrm>
          <a:prstGeom prst="rect">
            <a:avLst/>
          </a:prstGeom>
          <a:noFill/>
          <a:ln w="0">
            <a:noFill/>
          </a:ln>
        </p:spPr>
        <p:txBody>
          <a:bodyPr lIns="0" rIns="0" tIns="0" bIns="0" anchor="ctr">
            <a:noAutofit/>
          </a:bodyPr>
          <a:p>
            <a:endParaRPr b="0" lang="en-US" sz="1800" spc="-1" strike="noStrike">
              <a:solidFill>
                <a:srgbClr val="000000"/>
              </a:solidFill>
              <a:latin typeface="Trebuchet MS"/>
            </a:endParaRPr>
          </a:p>
        </p:txBody>
      </p:sp>
      <p:sp>
        <p:nvSpPr>
          <p:cNvPr id="90" name="PlaceHolder 2"/>
          <p:cNvSpPr>
            <a:spLocks noGrp="1"/>
          </p:cNvSpPr>
          <p:nvPr>
            <p:ph/>
          </p:nvPr>
        </p:nvSpPr>
        <p:spPr>
          <a:xfrm>
            <a:off x="677160" y="2160720"/>
            <a:ext cx="8596440" cy="185076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
        <p:nvSpPr>
          <p:cNvPr id="91" name="PlaceHolder 3"/>
          <p:cNvSpPr>
            <a:spLocks noGrp="1"/>
          </p:cNvSpPr>
          <p:nvPr>
            <p:ph/>
          </p:nvPr>
        </p:nvSpPr>
        <p:spPr>
          <a:xfrm>
            <a:off x="677160" y="4187520"/>
            <a:ext cx="8596440" cy="185076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77160" y="609480"/>
            <a:ext cx="8596440" cy="1320480"/>
          </a:xfrm>
          <a:prstGeom prst="rect">
            <a:avLst/>
          </a:prstGeom>
          <a:noFill/>
          <a:ln w="0">
            <a:noFill/>
          </a:ln>
        </p:spPr>
        <p:txBody>
          <a:bodyPr lIns="0" rIns="0" tIns="0" bIns="0" anchor="ctr">
            <a:noAutofit/>
          </a:bodyPr>
          <a:p>
            <a:endParaRPr b="0" lang="en-US" sz="1800" spc="-1" strike="noStrike">
              <a:solidFill>
                <a:srgbClr val="000000"/>
              </a:solidFill>
              <a:latin typeface="Trebuchet MS"/>
            </a:endParaRPr>
          </a:p>
        </p:txBody>
      </p:sp>
      <p:sp>
        <p:nvSpPr>
          <p:cNvPr id="93" name="PlaceHolder 2"/>
          <p:cNvSpPr>
            <a:spLocks noGrp="1"/>
          </p:cNvSpPr>
          <p:nvPr>
            <p:ph/>
          </p:nvPr>
        </p:nvSpPr>
        <p:spPr>
          <a:xfrm>
            <a:off x="677160" y="2160720"/>
            <a:ext cx="4194720" cy="185076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
        <p:nvSpPr>
          <p:cNvPr id="94" name="PlaceHolder 3"/>
          <p:cNvSpPr>
            <a:spLocks noGrp="1"/>
          </p:cNvSpPr>
          <p:nvPr>
            <p:ph/>
          </p:nvPr>
        </p:nvSpPr>
        <p:spPr>
          <a:xfrm>
            <a:off x="5082120" y="2160720"/>
            <a:ext cx="4194720" cy="185076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
        <p:nvSpPr>
          <p:cNvPr id="95" name="PlaceHolder 4"/>
          <p:cNvSpPr>
            <a:spLocks noGrp="1"/>
          </p:cNvSpPr>
          <p:nvPr>
            <p:ph/>
          </p:nvPr>
        </p:nvSpPr>
        <p:spPr>
          <a:xfrm>
            <a:off x="677160" y="4187520"/>
            <a:ext cx="4194720" cy="185076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
        <p:nvSpPr>
          <p:cNvPr id="96" name="PlaceHolder 5"/>
          <p:cNvSpPr>
            <a:spLocks noGrp="1"/>
          </p:cNvSpPr>
          <p:nvPr>
            <p:ph/>
          </p:nvPr>
        </p:nvSpPr>
        <p:spPr>
          <a:xfrm>
            <a:off x="5082120" y="4187520"/>
            <a:ext cx="4194720" cy="185076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77160" y="609480"/>
            <a:ext cx="8596440" cy="1320480"/>
          </a:xfrm>
          <a:prstGeom prst="rect">
            <a:avLst/>
          </a:prstGeom>
          <a:noFill/>
          <a:ln w="0">
            <a:noFill/>
          </a:ln>
        </p:spPr>
        <p:txBody>
          <a:bodyPr lIns="0" rIns="0" tIns="0" bIns="0" anchor="ctr">
            <a:noAutofit/>
          </a:bodyPr>
          <a:p>
            <a:endParaRPr b="0" lang="en-US" sz="1800" spc="-1" strike="noStrike">
              <a:solidFill>
                <a:srgbClr val="000000"/>
              </a:solidFill>
              <a:latin typeface="Trebuchet MS"/>
            </a:endParaRPr>
          </a:p>
        </p:txBody>
      </p:sp>
      <p:sp>
        <p:nvSpPr>
          <p:cNvPr id="98" name="PlaceHolder 2"/>
          <p:cNvSpPr>
            <a:spLocks noGrp="1"/>
          </p:cNvSpPr>
          <p:nvPr>
            <p:ph/>
          </p:nvPr>
        </p:nvSpPr>
        <p:spPr>
          <a:xfrm>
            <a:off x="677160" y="2160720"/>
            <a:ext cx="2767680" cy="185076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
        <p:nvSpPr>
          <p:cNvPr id="99" name="PlaceHolder 3"/>
          <p:cNvSpPr>
            <a:spLocks noGrp="1"/>
          </p:cNvSpPr>
          <p:nvPr>
            <p:ph/>
          </p:nvPr>
        </p:nvSpPr>
        <p:spPr>
          <a:xfrm>
            <a:off x="3583440" y="2160720"/>
            <a:ext cx="2767680" cy="185076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
        <p:nvSpPr>
          <p:cNvPr id="100" name="PlaceHolder 4"/>
          <p:cNvSpPr>
            <a:spLocks noGrp="1"/>
          </p:cNvSpPr>
          <p:nvPr>
            <p:ph/>
          </p:nvPr>
        </p:nvSpPr>
        <p:spPr>
          <a:xfrm>
            <a:off x="6490080" y="2160720"/>
            <a:ext cx="2767680" cy="185076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
        <p:nvSpPr>
          <p:cNvPr id="101" name="PlaceHolder 5"/>
          <p:cNvSpPr>
            <a:spLocks noGrp="1"/>
          </p:cNvSpPr>
          <p:nvPr>
            <p:ph/>
          </p:nvPr>
        </p:nvSpPr>
        <p:spPr>
          <a:xfrm>
            <a:off x="677160" y="4187520"/>
            <a:ext cx="2767680" cy="185076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
        <p:nvSpPr>
          <p:cNvPr id="102" name="PlaceHolder 6"/>
          <p:cNvSpPr>
            <a:spLocks noGrp="1"/>
          </p:cNvSpPr>
          <p:nvPr>
            <p:ph/>
          </p:nvPr>
        </p:nvSpPr>
        <p:spPr>
          <a:xfrm>
            <a:off x="3583440" y="4187520"/>
            <a:ext cx="2767680" cy="185076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
        <p:nvSpPr>
          <p:cNvPr id="103" name="PlaceHolder 7"/>
          <p:cNvSpPr>
            <a:spLocks noGrp="1"/>
          </p:cNvSpPr>
          <p:nvPr>
            <p:ph/>
          </p:nvPr>
        </p:nvSpPr>
        <p:spPr>
          <a:xfrm>
            <a:off x="6490080" y="4187520"/>
            <a:ext cx="2767680" cy="185076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77160" y="609480"/>
            <a:ext cx="8596440" cy="1320480"/>
          </a:xfrm>
          <a:prstGeom prst="rect">
            <a:avLst/>
          </a:prstGeom>
          <a:noFill/>
          <a:ln w="0">
            <a:noFill/>
          </a:ln>
        </p:spPr>
        <p:txBody>
          <a:bodyPr lIns="0" rIns="0" tIns="0" bIns="0" anchor="ctr">
            <a:noAutofit/>
          </a:bodyPr>
          <a:p>
            <a:endParaRPr b="0" lang="en-US" sz="1800" spc="-1" strike="noStrike">
              <a:solidFill>
                <a:srgbClr val="000000"/>
              </a:solidFill>
              <a:latin typeface="Trebuchet MS"/>
            </a:endParaRPr>
          </a:p>
        </p:txBody>
      </p:sp>
      <p:sp>
        <p:nvSpPr>
          <p:cNvPr id="19" name="PlaceHolder 2"/>
          <p:cNvSpPr>
            <a:spLocks noGrp="1"/>
          </p:cNvSpPr>
          <p:nvPr>
            <p:ph/>
          </p:nvPr>
        </p:nvSpPr>
        <p:spPr>
          <a:xfrm>
            <a:off x="677160" y="2160720"/>
            <a:ext cx="8596440" cy="388044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77160" y="609480"/>
            <a:ext cx="8596440" cy="1320480"/>
          </a:xfrm>
          <a:prstGeom prst="rect">
            <a:avLst/>
          </a:prstGeom>
          <a:noFill/>
          <a:ln w="0">
            <a:noFill/>
          </a:ln>
        </p:spPr>
        <p:txBody>
          <a:bodyPr lIns="0" rIns="0" tIns="0" bIns="0" anchor="ctr">
            <a:noAutofit/>
          </a:bodyPr>
          <a:p>
            <a:endParaRPr b="0" lang="en-US" sz="1800" spc="-1" strike="noStrike">
              <a:solidFill>
                <a:srgbClr val="000000"/>
              </a:solidFill>
              <a:latin typeface="Trebuchet MS"/>
            </a:endParaRPr>
          </a:p>
        </p:txBody>
      </p:sp>
      <p:sp>
        <p:nvSpPr>
          <p:cNvPr id="21" name="PlaceHolder 2"/>
          <p:cNvSpPr>
            <a:spLocks noGrp="1"/>
          </p:cNvSpPr>
          <p:nvPr>
            <p:ph/>
          </p:nvPr>
        </p:nvSpPr>
        <p:spPr>
          <a:xfrm>
            <a:off x="677160" y="2160720"/>
            <a:ext cx="4194720" cy="388044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
        <p:nvSpPr>
          <p:cNvPr id="22" name="PlaceHolder 3"/>
          <p:cNvSpPr>
            <a:spLocks noGrp="1"/>
          </p:cNvSpPr>
          <p:nvPr>
            <p:ph/>
          </p:nvPr>
        </p:nvSpPr>
        <p:spPr>
          <a:xfrm>
            <a:off x="5082120" y="2160720"/>
            <a:ext cx="4194720" cy="388044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3" name="PlaceHolder 1"/>
          <p:cNvSpPr>
            <a:spLocks noGrp="1"/>
          </p:cNvSpPr>
          <p:nvPr>
            <p:ph type="title"/>
          </p:nvPr>
        </p:nvSpPr>
        <p:spPr>
          <a:xfrm>
            <a:off x="677160" y="609480"/>
            <a:ext cx="8596440" cy="1320480"/>
          </a:xfrm>
          <a:prstGeom prst="rect">
            <a:avLst/>
          </a:prstGeom>
          <a:noFill/>
          <a:ln w="0">
            <a:noFill/>
          </a:ln>
        </p:spPr>
        <p:txBody>
          <a:bodyPr lIns="0" rIns="0" tIns="0" bIns="0" anchor="ctr">
            <a:noAutofit/>
          </a:bodyPr>
          <a:p>
            <a:endParaRPr b="0" lang="en-US" sz="1800" spc="-1" strike="noStrike">
              <a:solidFill>
                <a:srgbClr val="000000"/>
              </a:solidFill>
              <a:latin typeface="Trebuchet MS"/>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4" name="PlaceHolder 1"/>
          <p:cNvSpPr>
            <a:spLocks noGrp="1"/>
          </p:cNvSpPr>
          <p:nvPr>
            <p:ph type="subTitle"/>
          </p:nvPr>
        </p:nvSpPr>
        <p:spPr>
          <a:xfrm>
            <a:off x="677160" y="609480"/>
            <a:ext cx="8596440" cy="612216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77160" y="609480"/>
            <a:ext cx="8596440" cy="1320480"/>
          </a:xfrm>
          <a:prstGeom prst="rect">
            <a:avLst/>
          </a:prstGeom>
          <a:noFill/>
          <a:ln w="0">
            <a:noFill/>
          </a:ln>
        </p:spPr>
        <p:txBody>
          <a:bodyPr lIns="0" rIns="0" tIns="0" bIns="0" anchor="ctr">
            <a:noAutofit/>
          </a:bodyPr>
          <a:p>
            <a:endParaRPr b="0" lang="en-US" sz="1800" spc="-1" strike="noStrike">
              <a:solidFill>
                <a:srgbClr val="000000"/>
              </a:solidFill>
              <a:latin typeface="Trebuchet MS"/>
            </a:endParaRPr>
          </a:p>
        </p:txBody>
      </p:sp>
      <p:sp>
        <p:nvSpPr>
          <p:cNvPr id="26" name="PlaceHolder 2"/>
          <p:cNvSpPr>
            <a:spLocks noGrp="1"/>
          </p:cNvSpPr>
          <p:nvPr>
            <p:ph/>
          </p:nvPr>
        </p:nvSpPr>
        <p:spPr>
          <a:xfrm>
            <a:off x="677160" y="2160720"/>
            <a:ext cx="4194720" cy="185076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
        <p:nvSpPr>
          <p:cNvPr id="27" name="PlaceHolder 3"/>
          <p:cNvSpPr>
            <a:spLocks noGrp="1"/>
          </p:cNvSpPr>
          <p:nvPr>
            <p:ph/>
          </p:nvPr>
        </p:nvSpPr>
        <p:spPr>
          <a:xfrm>
            <a:off x="5082120" y="2160720"/>
            <a:ext cx="4194720" cy="388044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
        <p:nvSpPr>
          <p:cNvPr id="28" name="PlaceHolder 4"/>
          <p:cNvSpPr>
            <a:spLocks noGrp="1"/>
          </p:cNvSpPr>
          <p:nvPr>
            <p:ph/>
          </p:nvPr>
        </p:nvSpPr>
        <p:spPr>
          <a:xfrm>
            <a:off x="677160" y="4187520"/>
            <a:ext cx="4194720" cy="185076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77160" y="609480"/>
            <a:ext cx="8596440" cy="1320480"/>
          </a:xfrm>
          <a:prstGeom prst="rect">
            <a:avLst/>
          </a:prstGeom>
          <a:noFill/>
          <a:ln w="0">
            <a:noFill/>
          </a:ln>
        </p:spPr>
        <p:txBody>
          <a:bodyPr lIns="0" rIns="0" tIns="0" bIns="0" anchor="ctr">
            <a:noAutofit/>
          </a:bodyPr>
          <a:p>
            <a:endParaRPr b="0" lang="en-US" sz="1800" spc="-1" strike="noStrike">
              <a:solidFill>
                <a:srgbClr val="000000"/>
              </a:solidFill>
              <a:latin typeface="Trebuchet MS"/>
            </a:endParaRPr>
          </a:p>
        </p:txBody>
      </p:sp>
      <p:sp>
        <p:nvSpPr>
          <p:cNvPr id="30" name="PlaceHolder 2"/>
          <p:cNvSpPr>
            <a:spLocks noGrp="1"/>
          </p:cNvSpPr>
          <p:nvPr>
            <p:ph/>
          </p:nvPr>
        </p:nvSpPr>
        <p:spPr>
          <a:xfrm>
            <a:off x="677160" y="2160720"/>
            <a:ext cx="4194720" cy="388044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
        <p:nvSpPr>
          <p:cNvPr id="31" name="PlaceHolder 3"/>
          <p:cNvSpPr>
            <a:spLocks noGrp="1"/>
          </p:cNvSpPr>
          <p:nvPr>
            <p:ph/>
          </p:nvPr>
        </p:nvSpPr>
        <p:spPr>
          <a:xfrm>
            <a:off x="5082120" y="2160720"/>
            <a:ext cx="4194720" cy="185076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
        <p:nvSpPr>
          <p:cNvPr id="32" name="PlaceHolder 4"/>
          <p:cNvSpPr>
            <a:spLocks noGrp="1"/>
          </p:cNvSpPr>
          <p:nvPr>
            <p:ph/>
          </p:nvPr>
        </p:nvSpPr>
        <p:spPr>
          <a:xfrm>
            <a:off x="5082120" y="4187520"/>
            <a:ext cx="4194720" cy="185076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77160" y="609480"/>
            <a:ext cx="8596440" cy="1320480"/>
          </a:xfrm>
          <a:prstGeom prst="rect">
            <a:avLst/>
          </a:prstGeom>
          <a:noFill/>
          <a:ln w="0">
            <a:noFill/>
          </a:ln>
        </p:spPr>
        <p:txBody>
          <a:bodyPr lIns="0" rIns="0" tIns="0" bIns="0" anchor="ctr">
            <a:noAutofit/>
          </a:bodyPr>
          <a:p>
            <a:endParaRPr b="0" lang="en-US" sz="1800" spc="-1" strike="noStrike">
              <a:solidFill>
                <a:srgbClr val="000000"/>
              </a:solidFill>
              <a:latin typeface="Trebuchet MS"/>
            </a:endParaRPr>
          </a:p>
        </p:txBody>
      </p:sp>
      <p:sp>
        <p:nvSpPr>
          <p:cNvPr id="34" name="PlaceHolder 2"/>
          <p:cNvSpPr>
            <a:spLocks noGrp="1"/>
          </p:cNvSpPr>
          <p:nvPr>
            <p:ph/>
          </p:nvPr>
        </p:nvSpPr>
        <p:spPr>
          <a:xfrm>
            <a:off x="677160" y="2160720"/>
            <a:ext cx="4194720" cy="185076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
        <p:nvSpPr>
          <p:cNvPr id="35" name="PlaceHolder 3"/>
          <p:cNvSpPr>
            <a:spLocks noGrp="1"/>
          </p:cNvSpPr>
          <p:nvPr>
            <p:ph/>
          </p:nvPr>
        </p:nvSpPr>
        <p:spPr>
          <a:xfrm>
            <a:off x="5082120" y="2160720"/>
            <a:ext cx="4194720" cy="185076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
        <p:nvSpPr>
          <p:cNvPr id="36" name="PlaceHolder 4"/>
          <p:cNvSpPr>
            <a:spLocks noGrp="1"/>
          </p:cNvSpPr>
          <p:nvPr>
            <p:ph/>
          </p:nvPr>
        </p:nvSpPr>
        <p:spPr>
          <a:xfrm>
            <a:off x="677160" y="4187520"/>
            <a:ext cx="8596440" cy="1850760"/>
          </a:xfrm>
          <a:prstGeom prst="rect">
            <a:avLst/>
          </a:prstGeom>
          <a:noFill/>
          <a:ln w="0">
            <a:noFill/>
          </a:ln>
        </p:spPr>
        <p:txBody>
          <a:bodyPr lIns="0" rIns="0" tIns="0" bIns="0" anchor="t">
            <a:normAutofit/>
          </a:bodyPr>
          <a:p>
            <a:endParaRPr b="0" lang="en-US" sz="1800" spc="-1" strike="noStrike">
              <a:solidFill>
                <a:srgbClr val="404040"/>
              </a:solidFill>
              <a:latin typeface="Trebuchet MS"/>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0" name="Group 6"/>
          <p:cNvGrpSpPr/>
          <p:nvPr/>
        </p:nvGrpSpPr>
        <p:grpSpPr>
          <a:xfrm>
            <a:off x="0" y="-8640"/>
            <a:ext cx="12191760" cy="6866640"/>
            <a:chOff x="0" y="-8640"/>
            <a:chExt cx="12191760" cy="6866640"/>
          </a:xfrm>
        </p:grpSpPr>
        <p:sp>
          <p:nvSpPr>
            <p:cNvPr id="1" name="Straight Connector 19"/>
            <p:cNvSpPr/>
            <p:nvPr/>
          </p:nvSpPr>
          <p:spPr>
            <a:xfrm>
              <a:off x="9370800" y="0"/>
              <a:ext cx="1219320" cy="6858000"/>
            </a:xfrm>
            <a:prstGeom prst="line">
              <a:avLst/>
            </a:prstGeom>
            <a:ln cap="rnd" w="9525">
              <a:solidFill>
                <a:srgbClr val="ffffff">
                  <a:lumMod val="75000"/>
                </a:srgbClr>
              </a:solidFill>
              <a:round/>
            </a:ln>
          </p:spPr>
          <p:style>
            <a:lnRef idx="2">
              <a:schemeClr val="accent1"/>
            </a:lnRef>
            <a:fillRef idx="0">
              <a:schemeClr val="accent1"/>
            </a:fillRef>
            <a:effectRef idx="1">
              <a:schemeClr val="accent1"/>
            </a:effectRef>
            <a:fontRef idx="minor"/>
          </p:style>
        </p:sp>
        <p:sp>
          <p:nvSpPr>
            <p:cNvPr id="2" name="Straight Connector 20"/>
            <p:cNvSpPr/>
            <p:nvPr/>
          </p:nvSpPr>
          <p:spPr>
            <a:xfrm flipH="1">
              <a:off x="7425000" y="3681360"/>
              <a:ext cx="4763520" cy="3176640"/>
            </a:xfrm>
            <a:prstGeom prst="line">
              <a:avLst/>
            </a:prstGeom>
            <a:ln cap="rnd" w="9525">
              <a:solidFill>
                <a:srgbClr val="ffffff">
                  <a:lumMod val="85000"/>
                </a:srgbClr>
              </a:solidFill>
              <a:round/>
            </a:ln>
          </p:spPr>
          <p:style>
            <a:lnRef idx="2">
              <a:schemeClr val="accent1"/>
            </a:lnRef>
            <a:fillRef idx="0">
              <a:schemeClr val="accent1"/>
            </a:fillRef>
            <a:effectRef idx="1">
              <a:schemeClr val="accent1"/>
            </a:effectRef>
            <a:fontRef idx="minor"/>
          </p:style>
        </p:sp>
        <p:sp>
          <p:nvSpPr>
            <p:cNvPr id="3" name="Rectangle 23"/>
            <p:cNvSpPr/>
            <p:nvPr/>
          </p:nvSpPr>
          <p:spPr>
            <a:xfrm>
              <a:off x="9181440" y="-8640"/>
              <a:ext cx="3007080" cy="6866280"/>
            </a:xfrm>
            <a:custGeom>
              <a:avLst/>
              <a:gdLst/>
              <a:ah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 name="Rectangle 25"/>
            <p:cNvSpPr/>
            <p:nvPr/>
          </p:nvSpPr>
          <p:spPr>
            <a:xfrm>
              <a:off x="9603360" y="-8640"/>
              <a:ext cx="2588040" cy="6866280"/>
            </a:xfrm>
            <a:custGeom>
              <a:avLst/>
              <a:gdLst/>
              <a:ah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 name="Isosceles Triangle 23"/>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 name="Rectangle 27"/>
            <p:cNvSpPr/>
            <p:nvPr/>
          </p:nvSpPr>
          <p:spPr>
            <a:xfrm>
              <a:off x="9334440" y="-8640"/>
              <a:ext cx="2854080" cy="6866280"/>
            </a:xfrm>
            <a:custGeom>
              <a:avLst/>
              <a:gdLst/>
              <a:ah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 name="Rectangle 28"/>
            <p:cNvSpPr/>
            <p:nvPr/>
          </p:nvSpPr>
          <p:spPr>
            <a:xfrm>
              <a:off x="10898640" y="-8640"/>
              <a:ext cx="1289880" cy="6866280"/>
            </a:xfrm>
            <a:custGeom>
              <a:avLst/>
              <a:gdLst/>
              <a:ah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8" name="Rectangle 29"/>
            <p:cNvSpPr/>
            <p:nvPr/>
          </p:nvSpPr>
          <p:spPr>
            <a:xfrm>
              <a:off x="10938960" y="-8640"/>
              <a:ext cx="1249560" cy="6866280"/>
            </a:xfrm>
            <a:custGeom>
              <a:avLst/>
              <a:gdLst/>
              <a:ah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9" name="Isosceles Triangle 27"/>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0" name="Isosceles Triangle 28"/>
            <p:cNvSpPr/>
            <p:nvPr/>
          </p:nvSpPr>
          <p:spPr>
            <a:xfrm>
              <a:off x="0" y="4013280"/>
              <a:ext cx="448200" cy="284436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grpSp>
      <p:sp>
        <p:nvSpPr>
          <p:cNvPr id="11" name="PlaceHolder 1"/>
          <p:cNvSpPr>
            <a:spLocks noGrp="1"/>
          </p:cNvSpPr>
          <p:nvPr>
            <p:ph type="title"/>
          </p:nvPr>
        </p:nvSpPr>
        <p:spPr>
          <a:xfrm>
            <a:off x="677160" y="609480"/>
            <a:ext cx="8596440" cy="1320480"/>
          </a:xfrm>
          <a:prstGeom prst="rect">
            <a:avLst/>
          </a:prstGeom>
          <a:noFill/>
          <a:ln w="0">
            <a:noFill/>
          </a:ln>
        </p:spPr>
        <p:txBody>
          <a:bodyPr anchor="t">
            <a:normAutofit/>
          </a:bodyPr>
          <a:p>
            <a:pPr>
              <a:lnSpc>
                <a:spcPct val="100000"/>
              </a:lnSpc>
              <a:buNone/>
            </a:pPr>
            <a:r>
              <a:rPr b="0" lang="en-US" sz="3600" spc="-1" strike="noStrike">
                <a:solidFill>
                  <a:srgbClr val="90c226"/>
                </a:solidFill>
                <a:latin typeface="Trebuchet MS"/>
              </a:rPr>
              <a:t>Click to edit Master title style</a:t>
            </a:r>
            <a:endParaRPr b="0" lang="en-US" sz="3600" spc="-1" strike="noStrike">
              <a:solidFill>
                <a:srgbClr val="000000"/>
              </a:solidFill>
              <a:latin typeface="Trebuchet MS"/>
            </a:endParaRPr>
          </a:p>
        </p:txBody>
      </p:sp>
      <p:sp>
        <p:nvSpPr>
          <p:cNvPr id="12" name="PlaceHolder 2"/>
          <p:cNvSpPr>
            <a:spLocks noGrp="1"/>
          </p:cNvSpPr>
          <p:nvPr>
            <p:ph type="body"/>
          </p:nvPr>
        </p:nvSpPr>
        <p:spPr>
          <a:xfrm>
            <a:off x="677160" y="2160720"/>
            <a:ext cx="8596440" cy="3880440"/>
          </a:xfrm>
          <a:prstGeom prst="rect">
            <a:avLst/>
          </a:prstGeom>
          <a:noFill/>
          <a:ln w="0">
            <a:noFill/>
          </a:ln>
        </p:spPr>
        <p:txBody>
          <a:bodyPr anchor="t">
            <a:noAutofit/>
          </a:bodyPr>
          <a:p>
            <a:pPr marL="343080" indent="-343080">
              <a:lnSpc>
                <a:spcPct val="100000"/>
              </a:lnSpc>
              <a:spcBef>
                <a:spcPts val="1001"/>
              </a:spcBef>
              <a:buClr>
                <a:srgbClr val="90c226"/>
              </a:buClr>
              <a:buSzPct val="80000"/>
              <a:buFont typeface="Wingdings 3" charset="2"/>
              <a:buChar char=""/>
            </a:pPr>
            <a:r>
              <a:rPr b="0" lang="en-US" sz="1800" spc="-1" strike="noStrike">
                <a:solidFill>
                  <a:srgbClr val="404040"/>
                </a:solidFill>
                <a:latin typeface="Trebuchet MS"/>
              </a:rPr>
              <a:t>Click to edit Master text styles</a:t>
            </a:r>
            <a:endParaRPr b="0" lang="en-US" sz="1800" spc="-1" strike="noStrike">
              <a:solidFill>
                <a:srgbClr val="404040"/>
              </a:solidFill>
              <a:latin typeface="Trebuchet MS"/>
            </a:endParaRPr>
          </a:p>
          <a:p>
            <a:pPr lvl="1" marL="743040" indent="-285840">
              <a:lnSpc>
                <a:spcPct val="100000"/>
              </a:lnSpc>
              <a:spcBef>
                <a:spcPts val="1001"/>
              </a:spcBef>
              <a:buClr>
                <a:srgbClr val="90c226"/>
              </a:buClr>
              <a:buSzPct val="80000"/>
              <a:buFont typeface="Wingdings 3" charset="2"/>
              <a:buChar char=""/>
            </a:pPr>
            <a:r>
              <a:rPr b="0" lang="en-US" sz="1600" spc="-1" strike="noStrike">
                <a:solidFill>
                  <a:srgbClr val="404040"/>
                </a:solidFill>
                <a:latin typeface="Trebuchet MS"/>
              </a:rPr>
              <a:t>Second level</a:t>
            </a:r>
            <a:endParaRPr b="0" lang="en-US" sz="1600" spc="-1" strike="noStrike">
              <a:solidFill>
                <a:srgbClr val="404040"/>
              </a:solidFill>
              <a:latin typeface="Trebuchet MS"/>
            </a:endParaRPr>
          </a:p>
          <a:p>
            <a:pPr lvl="2" marL="1143000" indent="-228600">
              <a:lnSpc>
                <a:spcPct val="100000"/>
              </a:lnSpc>
              <a:spcBef>
                <a:spcPts val="1001"/>
              </a:spcBef>
              <a:buClr>
                <a:srgbClr val="90c226"/>
              </a:buClr>
              <a:buSzPct val="80000"/>
              <a:buFont typeface="Wingdings 3" charset="2"/>
              <a:buChar char=""/>
            </a:pPr>
            <a:r>
              <a:rPr b="0" lang="en-US" sz="1400" spc="-1" strike="noStrike">
                <a:solidFill>
                  <a:srgbClr val="404040"/>
                </a:solidFill>
                <a:latin typeface="Trebuchet MS"/>
              </a:rPr>
              <a:t>Third level</a:t>
            </a:r>
            <a:endParaRPr b="0" lang="en-US" sz="1400" spc="-1" strike="noStrike">
              <a:solidFill>
                <a:srgbClr val="404040"/>
              </a:solidFill>
              <a:latin typeface="Trebuchet MS"/>
            </a:endParaRPr>
          </a:p>
          <a:p>
            <a:pPr lvl="3" marL="1600200" indent="-228600">
              <a:lnSpc>
                <a:spcPct val="100000"/>
              </a:lnSpc>
              <a:spcBef>
                <a:spcPts val="1001"/>
              </a:spcBef>
              <a:buClr>
                <a:srgbClr val="90c226"/>
              </a:buClr>
              <a:buSzPct val="80000"/>
              <a:buFont typeface="Wingdings 3" charset="2"/>
              <a:buChar char=""/>
            </a:pPr>
            <a:r>
              <a:rPr b="0" lang="en-US" sz="1200" spc="-1" strike="noStrike">
                <a:solidFill>
                  <a:srgbClr val="404040"/>
                </a:solidFill>
                <a:latin typeface="Trebuchet MS"/>
              </a:rPr>
              <a:t>Fourth level</a:t>
            </a:r>
            <a:endParaRPr b="0" lang="en-US" sz="1200" spc="-1" strike="noStrike">
              <a:solidFill>
                <a:srgbClr val="404040"/>
              </a:solidFill>
              <a:latin typeface="Trebuchet MS"/>
            </a:endParaRPr>
          </a:p>
          <a:p>
            <a:pPr lvl="4" marL="2057400" indent="-228600">
              <a:lnSpc>
                <a:spcPct val="100000"/>
              </a:lnSpc>
              <a:spcBef>
                <a:spcPts val="1001"/>
              </a:spcBef>
              <a:buClr>
                <a:srgbClr val="90c226"/>
              </a:buClr>
              <a:buSzPct val="80000"/>
              <a:buFont typeface="Wingdings 3" charset="2"/>
              <a:buChar char=""/>
            </a:pPr>
            <a:r>
              <a:rPr b="0" lang="en-US" sz="1200" spc="-1" strike="noStrike">
                <a:solidFill>
                  <a:srgbClr val="404040"/>
                </a:solidFill>
                <a:latin typeface="Trebuchet MS"/>
              </a:rPr>
              <a:t>Fifth level</a:t>
            </a:r>
            <a:endParaRPr b="0" lang="en-US" sz="1200" spc="-1" strike="noStrike">
              <a:solidFill>
                <a:srgbClr val="404040"/>
              </a:solidFill>
              <a:latin typeface="Trebuchet MS"/>
            </a:endParaRPr>
          </a:p>
        </p:txBody>
      </p:sp>
      <p:sp>
        <p:nvSpPr>
          <p:cNvPr id="13" name="PlaceHolder 3"/>
          <p:cNvSpPr>
            <a:spLocks noGrp="1"/>
          </p:cNvSpPr>
          <p:nvPr>
            <p:ph type="dt"/>
          </p:nvPr>
        </p:nvSpPr>
        <p:spPr>
          <a:xfrm>
            <a:off x="7205040" y="6041520"/>
            <a:ext cx="911520" cy="364680"/>
          </a:xfrm>
          <a:prstGeom prst="rect">
            <a:avLst/>
          </a:prstGeom>
          <a:noFill/>
          <a:ln w="0">
            <a:noFill/>
          </a:ln>
        </p:spPr>
        <p:txBody>
          <a:bodyPr anchor="ctr">
            <a:noAutofit/>
          </a:bodyPr>
          <a:p>
            <a:pPr algn="r">
              <a:lnSpc>
                <a:spcPct val="100000"/>
              </a:lnSpc>
              <a:buNone/>
            </a:pPr>
            <a:fld id="{F024BBE8-7A42-4F90-9E45-9876E15F3C0D}" type="datetime">
              <a:rPr b="0" lang="en-US" sz="900" spc="-1" strike="noStrike">
                <a:solidFill>
                  <a:srgbClr val="8b8b8b"/>
                </a:solidFill>
                <a:latin typeface="Trebuchet MS"/>
              </a:rPr>
              <a:t>6/28/22</a:t>
            </a:fld>
            <a:endParaRPr b="0" lang="en-US" sz="900" spc="-1" strike="noStrike">
              <a:latin typeface="Times New Roman"/>
            </a:endParaRPr>
          </a:p>
        </p:txBody>
      </p:sp>
      <p:sp>
        <p:nvSpPr>
          <p:cNvPr id="14" name="PlaceHolder 4"/>
          <p:cNvSpPr>
            <a:spLocks noGrp="1"/>
          </p:cNvSpPr>
          <p:nvPr>
            <p:ph type="ftr"/>
          </p:nvPr>
        </p:nvSpPr>
        <p:spPr>
          <a:xfrm>
            <a:off x="677160" y="6041520"/>
            <a:ext cx="6297120" cy="364680"/>
          </a:xfrm>
          <a:prstGeom prst="rect">
            <a:avLst/>
          </a:prstGeom>
          <a:noFill/>
          <a:ln w="0">
            <a:noFill/>
          </a:ln>
        </p:spPr>
        <p:txBody>
          <a:bodyPr anchor="ctr">
            <a:noAutofit/>
          </a:bodyPr>
          <a:p>
            <a:endParaRPr b="0" lang="en-US" sz="2400" spc="-1" strike="noStrike">
              <a:latin typeface="Times New Roman"/>
            </a:endParaRPr>
          </a:p>
        </p:txBody>
      </p:sp>
      <p:sp>
        <p:nvSpPr>
          <p:cNvPr id="15" name="PlaceHolder 5"/>
          <p:cNvSpPr>
            <a:spLocks noGrp="1"/>
          </p:cNvSpPr>
          <p:nvPr>
            <p:ph type="sldNum"/>
          </p:nvPr>
        </p:nvSpPr>
        <p:spPr>
          <a:xfrm>
            <a:off x="8590680" y="6041520"/>
            <a:ext cx="682920" cy="364680"/>
          </a:xfrm>
          <a:prstGeom prst="rect">
            <a:avLst/>
          </a:prstGeom>
          <a:noFill/>
          <a:ln w="0">
            <a:noFill/>
          </a:ln>
        </p:spPr>
        <p:txBody>
          <a:bodyPr anchor="ctr">
            <a:noAutofit/>
          </a:bodyPr>
          <a:p>
            <a:pPr algn="r">
              <a:lnSpc>
                <a:spcPct val="100000"/>
              </a:lnSpc>
              <a:buNone/>
            </a:pPr>
            <a:fld id="{5CB68D76-98E3-423F-9AB2-9D0E5249DEE5}" type="slidenum">
              <a:rPr b="0" lang="en-US" sz="900" spc="-1" strike="noStrike">
                <a:solidFill>
                  <a:srgbClr val="90c226"/>
                </a:solidFill>
                <a:latin typeface="Trebuchet MS"/>
              </a:rPr>
              <a:t>&lt;number&gt;</a:t>
            </a:fld>
            <a:endParaRPr b="0" lang="en-US" sz="9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52" name="Group 6"/>
          <p:cNvGrpSpPr/>
          <p:nvPr/>
        </p:nvGrpSpPr>
        <p:grpSpPr>
          <a:xfrm>
            <a:off x="0" y="-8640"/>
            <a:ext cx="12191760" cy="6866640"/>
            <a:chOff x="0" y="-8640"/>
            <a:chExt cx="12191760" cy="6866640"/>
          </a:xfrm>
        </p:grpSpPr>
        <p:sp>
          <p:nvSpPr>
            <p:cNvPr id="53" name="Straight Connector 19"/>
            <p:cNvSpPr/>
            <p:nvPr/>
          </p:nvSpPr>
          <p:spPr>
            <a:xfrm>
              <a:off x="9370800" y="0"/>
              <a:ext cx="1219320" cy="6858000"/>
            </a:xfrm>
            <a:prstGeom prst="line">
              <a:avLst/>
            </a:prstGeom>
            <a:ln cap="rnd" w="9525">
              <a:solidFill>
                <a:srgbClr val="ffffff">
                  <a:lumMod val="75000"/>
                </a:srgbClr>
              </a:solidFill>
              <a:round/>
            </a:ln>
          </p:spPr>
          <p:style>
            <a:lnRef idx="2">
              <a:schemeClr val="accent1"/>
            </a:lnRef>
            <a:fillRef idx="0">
              <a:schemeClr val="accent1"/>
            </a:fillRef>
            <a:effectRef idx="1">
              <a:schemeClr val="accent1"/>
            </a:effectRef>
            <a:fontRef idx="minor"/>
          </p:style>
        </p:sp>
        <p:sp>
          <p:nvSpPr>
            <p:cNvPr id="54" name="Straight Connector 20"/>
            <p:cNvSpPr/>
            <p:nvPr/>
          </p:nvSpPr>
          <p:spPr>
            <a:xfrm flipH="1">
              <a:off x="7425000" y="3681360"/>
              <a:ext cx="4763520" cy="3176640"/>
            </a:xfrm>
            <a:prstGeom prst="line">
              <a:avLst/>
            </a:prstGeom>
            <a:ln cap="rnd" w="9525">
              <a:solidFill>
                <a:srgbClr val="ffffff">
                  <a:lumMod val="85000"/>
                </a:srgbClr>
              </a:solidFill>
              <a:round/>
            </a:ln>
          </p:spPr>
          <p:style>
            <a:lnRef idx="2">
              <a:schemeClr val="accent1"/>
            </a:lnRef>
            <a:fillRef idx="0">
              <a:schemeClr val="accent1"/>
            </a:fillRef>
            <a:effectRef idx="1">
              <a:schemeClr val="accent1"/>
            </a:effectRef>
            <a:fontRef idx="minor"/>
          </p:style>
        </p:sp>
        <p:sp>
          <p:nvSpPr>
            <p:cNvPr id="55" name="Rectangle 23"/>
            <p:cNvSpPr/>
            <p:nvPr/>
          </p:nvSpPr>
          <p:spPr>
            <a:xfrm>
              <a:off x="9181440" y="-8640"/>
              <a:ext cx="3007080" cy="6866280"/>
            </a:xfrm>
            <a:custGeom>
              <a:avLst/>
              <a:gdLst/>
              <a:ah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6" name="Rectangle 25"/>
            <p:cNvSpPr/>
            <p:nvPr/>
          </p:nvSpPr>
          <p:spPr>
            <a:xfrm>
              <a:off x="9603360" y="-8640"/>
              <a:ext cx="2588040" cy="6866280"/>
            </a:xfrm>
            <a:custGeom>
              <a:avLst/>
              <a:gdLst/>
              <a:ah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7" name="Isosceles Triangle 23"/>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8" name="Rectangle 27"/>
            <p:cNvSpPr/>
            <p:nvPr/>
          </p:nvSpPr>
          <p:spPr>
            <a:xfrm>
              <a:off x="9334440" y="-8640"/>
              <a:ext cx="2854080" cy="6866280"/>
            </a:xfrm>
            <a:custGeom>
              <a:avLst/>
              <a:gdLst/>
              <a:ah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9" name="Rectangle 28"/>
            <p:cNvSpPr/>
            <p:nvPr/>
          </p:nvSpPr>
          <p:spPr>
            <a:xfrm>
              <a:off x="10898640" y="-8640"/>
              <a:ext cx="1289880" cy="6866280"/>
            </a:xfrm>
            <a:custGeom>
              <a:avLst/>
              <a:gdLst/>
              <a:ah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0" name="Rectangle 29"/>
            <p:cNvSpPr/>
            <p:nvPr/>
          </p:nvSpPr>
          <p:spPr>
            <a:xfrm>
              <a:off x="10938960" y="-8640"/>
              <a:ext cx="1249560" cy="6866280"/>
            </a:xfrm>
            <a:custGeom>
              <a:avLst/>
              <a:gdLst/>
              <a:ah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1" name="Isosceles Triangle 27"/>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2" name="Isosceles Triangle 28"/>
            <p:cNvSpPr/>
            <p:nvPr/>
          </p:nvSpPr>
          <p:spPr>
            <a:xfrm>
              <a:off x="0" y="4013280"/>
              <a:ext cx="448200" cy="284436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grpSp>
      <p:sp>
        <p:nvSpPr>
          <p:cNvPr id="63" name="PlaceHolder 1"/>
          <p:cNvSpPr>
            <a:spLocks noGrp="1"/>
          </p:cNvSpPr>
          <p:nvPr>
            <p:ph type="dt"/>
          </p:nvPr>
        </p:nvSpPr>
        <p:spPr>
          <a:xfrm>
            <a:off x="7205040" y="6041520"/>
            <a:ext cx="911520" cy="364680"/>
          </a:xfrm>
          <a:prstGeom prst="rect">
            <a:avLst/>
          </a:prstGeom>
          <a:noFill/>
          <a:ln w="0">
            <a:noFill/>
          </a:ln>
        </p:spPr>
        <p:txBody>
          <a:bodyPr anchor="ctr">
            <a:noAutofit/>
          </a:bodyPr>
          <a:p>
            <a:pPr algn="r">
              <a:lnSpc>
                <a:spcPct val="100000"/>
              </a:lnSpc>
              <a:buNone/>
            </a:pPr>
            <a:fld id="{C546FF0C-34BE-45A6-BD5E-C59074CD4FA7}" type="datetime">
              <a:rPr b="0" lang="en-US" sz="900" spc="-1" strike="noStrike">
                <a:solidFill>
                  <a:srgbClr val="8b8b8b"/>
                </a:solidFill>
                <a:latin typeface="Trebuchet MS"/>
              </a:rPr>
              <a:t>6/28/22</a:t>
            </a:fld>
            <a:endParaRPr b="0" lang="en-US" sz="900" spc="-1" strike="noStrike">
              <a:latin typeface="Times New Roman"/>
            </a:endParaRPr>
          </a:p>
        </p:txBody>
      </p:sp>
      <p:sp>
        <p:nvSpPr>
          <p:cNvPr id="64" name="PlaceHolder 2"/>
          <p:cNvSpPr>
            <a:spLocks noGrp="1"/>
          </p:cNvSpPr>
          <p:nvPr>
            <p:ph type="ftr"/>
          </p:nvPr>
        </p:nvSpPr>
        <p:spPr>
          <a:xfrm>
            <a:off x="677160" y="6041520"/>
            <a:ext cx="6297120" cy="364680"/>
          </a:xfrm>
          <a:prstGeom prst="rect">
            <a:avLst/>
          </a:prstGeom>
          <a:noFill/>
          <a:ln w="0">
            <a:noFill/>
          </a:ln>
        </p:spPr>
        <p:txBody>
          <a:bodyPr anchor="ctr">
            <a:noAutofit/>
          </a:bodyPr>
          <a:p>
            <a:endParaRPr b="0" lang="en-US" sz="2400" spc="-1" strike="noStrike">
              <a:latin typeface="Times New Roman"/>
            </a:endParaRPr>
          </a:p>
        </p:txBody>
      </p:sp>
      <p:sp>
        <p:nvSpPr>
          <p:cNvPr id="65" name="PlaceHolder 3"/>
          <p:cNvSpPr>
            <a:spLocks noGrp="1"/>
          </p:cNvSpPr>
          <p:nvPr>
            <p:ph type="sldNum"/>
          </p:nvPr>
        </p:nvSpPr>
        <p:spPr>
          <a:xfrm>
            <a:off x="8590680" y="6041520"/>
            <a:ext cx="682920" cy="364680"/>
          </a:xfrm>
          <a:prstGeom prst="rect">
            <a:avLst/>
          </a:prstGeom>
          <a:noFill/>
          <a:ln w="0">
            <a:noFill/>
          </a:ln>
        </p:spPr>
        <p:txBody>
          <a:bodyPr anchor="ctr">
            <a:noAutofit/>
          </a:bodyPr>
          <a:p>
            <a:pPr algn="r">
              <a:lnSpc>
                <a:spcPct val="100000"/>
              </a:lnSpc>
              <a:buNone/>
            </a:pPr>
            <a:fld id="{6209F4A8-F832-4BA5-AE2F-E8C60FE2707E}" type="slidenum">
              <a:rPr b="0" lang="en-US" sz="900" spc="-1" strike="noStrike">
                <a:solidFill>
                  <a:srgbClr val="90c226"/>
                </a:solidFill>
                <a:latin typeface="Trebuchet MS"/>
              </a:rPr>
              <a:t>&lt;number&gt;</a:t>
            </a:fld>
            <a:endParaRPr b="0" lang="en-US" sz="900" spc="-1" strike="noStrike">
              <a:latin typeface="Times New Roman"/>
            </a:endParaRPr>
          </a:p>
        </p:txBody>
      </p:sp>
      <p:sp>
        <p:nvSpPr>
          <p:cNvPr id="66"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r>
              <a:rPr b="0" lang="en-US" sz="1800" spc="-1" strike="noStrike">
                <a:solidFill>
                  <a:srgbClr val="000000"/>
                </a:solidFill>
                <a:latin typeface="Trebuchet MS"/>
              </a:rPr>
              <a:t>Click to edit the title text format</a:t>
            </a:r>
            <a:endParaRPr b="0" lang="en-US" sz="1800" spc="-1" strike="noStrike">
              <a:solidFill>
                <a:srgbClr val="000000"/>
              </a:solidFill>
              <a:latin typeface="Trebuchet MS"/>
            </a:endParaRPr>
          </a:p>
        </p:txBody>
      </p:sp>
      <p:sp>
        <p:nvSpPr>
          <p:cNvPr id="67"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404040"/>
                </a:solidFill>
                <a:latin typeface="Trebuchet MS"/>
              </a:rPr>
              <a:t>Click to edit the outline text format</a:t>
            </a:r>
            <a:endParaRPr b="0" lang="en-US" sz="1800" spc="-1" strike="noStrike">
              <a:solidFill>
                <a:srgbClr val="404040"/>
              </a:solidFill>
              <a:latin typeface="Trebuchet MS"/>
            </a:endParaRPr>
          </a:p>
          <a:p>
            <a:pPr lvl="1" marL="864000" indent="-324000">
              <a:spcBef>
                <a:spcPts val="1134"/>
              </a:spcBef>
              <a:buClr>
                <a:srgbClr val="000000"/>
              </a:buClr>
              <a:buSzPct val="75000"/>
              <a:buFont typeface="Symbol" charset="2"/>
              <a:buChar char=""/>
            </a:pPr>
            <a:r>
              <a:rPr b="0" lang="en-US" sz="1400" spc="-1" strike="noStrike">
                <a:solidFill>
                  <a:srgbClr val="404040"/>
                </a:solidFill>
                <a:latin typeface="Trebuchet MS"/>
              </a:rPr>
              <a:t>Second Outline Level</a:t>
            </a:r>
            <a:endParaRPr b="0" lang="en-US" sz="1400" spc="-1" strike="noStrike">
              <a:solidFill>
                <a:srgbClr val="404040"/>
              </a:solidFill>
              <a:latin typeface="Trebuchet MS"/>
            </a:endParaRPr>
          </a:p>
          <a:p>
            <a:pPr lvl="2" marL="1296000" indent="-288000">
              <a:spcBef>
                <a:spcPts val="850"/>
              </a:spcBef>
              <a:buClr>
                <a:srgbClr val="000000"/>
              </a:buClr>
              <a:buSzPct val="45000"/>
              <a:buFont typeface="Wingdings" charset="2"/>
              <a:buChar char=""/>
            </a:pPr>
            <a:r>
              <a:rPr b="0" lang="en-US" sz="1200" spc="-1" strike="noStrike">
                <a:solidFill>
                  <a:srgbClr val="404040"/>
                </a:solidFill>
                <a:latin typeface="Trebuchet MS"/>
              </a:rPr>
              <a:t>Third Outline Level</a:t>
            </a:r>
            <a:endParaRPr b="0" lang="en-US" sz="1200" spc="-1" strike="noStrike">
              <a:solidFill>
                <a:srgbClr val="404040"/>
              </a:solidFill>
              <a:latin typeface="Trebuchet MS"/>
            </a:endParaRPr>
          </a:p>
          <a:p>
            <a:pPr lvl="3" marL="1728000" indent="-216000">
              <a:spcBef>
                <a:spcPts val="567"/>
              </a:spcBef>
              <a:buClr>
                <a:srgbClr val="000000"/>
              </a:buClr>
              <a:buSzPct val="75000"/>
              <a:buFont typeface="Symbol" charset="2"/>
              <a:buChar char=""/>
            </a:pPr>
            <a:r>
              <a:rPr b="0" lang="en-US" sz="1200" spc="-1" strike="noStrike">
                <a:solidFill>
                  <a:srgbClr val="404040"/>
                </a:solidFill>
                <a:latin typeface="Trebuchet MS"/>
              </a:rPr>
              <a:t>Fourth Outline Level</a:t>
            </a:r>
            <a:endParaRPr b="0" lang="en-US" sz="1200" spc="-1" strike="noStrike">
              <a:solidFill>
                <a:srgbClr val="404040"/>
              </a:solidFill>
              <a:latin typeface="Trebuchet MS"/>
            </a:endParaRPr>
          </a:p>
          <a:p>
            <a:pPr lvl="4" marL="2160000" indent="-216000">
              <a:spcBef>
                <a:spcPts val="283"/>
              </a:spcBef>
              <a:buClr>
                <a:srgbClr val="000000"/>
              </a:buClr>
              <a:buSzPct val="45000"/>
              <a:buFont typeface="Wingdings" charset="2"/>
              <a:buChar char=""/>
            </a:pPr>
            <a:r>
              <a:rPr b="0" lang="en-US" sz="2000" spc="-1" strike="noStrike">
                <a:solidFill>
                  <a:srgbClr val="404040"/>
                </a:solidFill>
                <a:latin typeface="Trebuchet MS"/>
              </a:rPr>
              <a:t>Fifth Outline Level</a:t>
            </a:r>
            <a:endParaRPr b="0" lang="en-US" sz="2000" spc="-1" strike="noStrike">
              <a:solidFill>
                <a:srgbClr val="404040"/>
              </a:solidFill>
              <a:latin typeface="Trebuchet MS"/>
            </a:endParaRPr>
          </a:p>
          <a:p>
            <a:pPr lvl="5" marL="2592000" indent="-216000">
              <a:spcBef>
                <a:spcPts val="283"/>
              </a:spcBef>
              <a:buClr>
                <a:srgbClr val="000000"/>
              </a:buClr>
              <a:buSzPct val="45000"/>
              <a:buFont typeface="Wingdings" charset="2"/>
              <a:buChar char=""/>
            </a:pPr>
            <a:r>
              <a:rPr b="0" lang="en-US" sz="2000" spc="-1" strike="noStrike">
                <a:solidFill>
                  <a:srgbClr val="404040"/>
                </a:solidFill>
                <a:latin typeface="Trebuchet MS"/>
              </a:rPr>
              <a:t>Sixth Outline Level</a:t>
            </a:r>
            <a:endParaRPr b="0" lang="en-US" sz="2000" spc="-1" strike="noStrike">
              <a:solidFill>
                <a:srgbClr val="404040"/>
              </a:solidFill>
              <a:latin typeface="Trebuchet MS"/>
            </a:endParaRPr>
          </a:p>
          <a:p>
            <a:pPr lvl="6" marL="3024000" indent="-216000">
              <a:spcBef>
                <a:spcPts val="283"/>
              </a:spcBef>
              <a:buClr>
                <a:srgbClr val="000000"/>
              </a:buClr>
              <a:buSzPct val="45000"/>
              <a:buFont typeface="Wingdings" charset="2"/>
              <a:buChar char=""/>
            </a:pPr>
            <a:r>
              <a:rPr b="0" lang="en-US" sz="2000" spc="-1" strike="noStrike">
                <a:solidFill>
                  <a:srgbClr val="404040"/>
                </a:solidFill>
                <a:latin typeface="Trebuchet MS"/>
              </a:rPr>
              <a:t>Seventh Outline Level</a:t>
            </a:r>
            <a:endParaRPr b="0" lang="en-US" sz="2000" spc="-1" strike="noStrike">
              <a:solidFill>
                <a:srgbClr val="404040"/>
              </a:solidFill>
              <a:latin typeface="Trebuchet MS"/>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image" Target="../media/image3.jpeg"/><Relationship Id="rId4"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hyperlink" Target="mailto:joemccauley1955@gmail.com" TargetMode="External"/><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4.gif"/><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PlaceHolder 1"/>
          <p:cNvSpPr>
            <a:spLocks noGrp="1"/>
          </p:cNvSpPr>
          <p:nvPr>
            <p:ph type="title"/>
          </p:nvPr>
        </p:nvSpPr>
        <p:spPr>
          <a:xfrm>
            <a:off x="677880" y="609480"/>
            <a:ext cx="8596080" cy="2389680"/>
          </a:xfrm>
          <a:prstGeom prst="rect">
            <a:avLst/>
          </a:prstGeom>
          <a:noFill/>
          <a:ln w="0">
            <a:noFill/>
          </a:ln>
        </p:spPr>
        <p:txBody>
          <a:bodyPr anchor="t">
            <a:noAutofit/>
          </a:bodyPr>
          <a:p>
            <a:pPr>
              <a:lnSpc>
                <a:spcPct val="100000"/>
              </a:lnSpc>
              <a:buNone/>
            </a:pPr>
            <a:r>
              <a:rPr b="0" lang="en-US" sz="5400" spc="-1" strike="noStrike">
                <a:solidFill>
                  <a:srgbClr val="000000"/>
                </a:solidFill>
                <a:latin typeface="Times New Roman"/>
              </a:rPr>
              <a:t>Realty 101 – The Role of Friends in Refuge Land Protection</a:t>
            </a:r>
            <a:endParaRPr b="0" lang="en-US" sz="5400" spc="-1" strike="noStrike">
              <a:solidFill>
                <a:srgbClr val="000000"/>
              </a:solidFill>
              <a:latin typeface="Trebuchet MS"/>
            </a:endParaRPr>
          </a:p>
        </p:txBody>
      </p:sp>
      <p:pic>
        <p:nvPicPr>
          <p:cNvPr id="111" name="Picture Placeholder 4" descr=""/>
          <p:cNvPicPr/>
          <p:nvPr/>
        </p:nvPicPr>
        <p:blipFill>
          <a:blip r:embed="rId1"/>
          <a:stretch/>
        </p:blipFill>
        <p:spPr>
          <a:xfrm>
            <a:off x="7935120" y="4092480"/>
            <a:ext cx="3832200" cy="2155680"/>
          </a:xfrm>
          <a:prstGeom prst="rect">
            <a:avLst/>
          </a:prstGeom>
          <a:ln w="0">
            <a:noFill/>
          </a:ln>
        </p:spPr>
      </p:pic>
      <p:grpSp>
        <p:nvGrpSpPr>
          <p:cNvPr id="112" name="Group 64"/>
          <p:cNvGrpSpPr/>
          <p:nvPr/>
        </p:nvGrpSpPr>
        <p:grpSpPr>
          <a:xfrm>
            <a:off x="299520" y="3810960"/>
            <a:ext cx="2492280" cy="2677680"/>
            <a:chOff x="299520" y="3810960"/>
            <a:chExt cx="2492280" cy="2677680"/>
          </a:xfrm>
        </p:grpSpPr>
        <p:pic>
          <p:nvPicPr>
            <p:cNvPr id="113" name="Picture 65" descr="wood thrush"/>
            <p:cNvPicPr/>
            <p:nvPr/>
          </p:nvPicPr>
          <p:blipFill>
            <a:blip r:embed="rId2"/>
            <a:srcRect l="36270" t="10487" r="20946" b="0"/>
            <a:stretch/>
          </p:blipFill>
          <p:spPr>
            <a:xfrm>
              <a:off x="299520" y="3810960"/>
              <a:ext cx="2492280" cy="2677680"/>
            </a:xfrm>
            <a:prstGeom prst="rect">
              <a:avLst/>
            </a:prstGeom>
            <a:ln w="9525">
              <a:solidFill>
                <a:srgbClr val="000000"/>
              </a:solidFill>
              <a:miter/>
            </a:ln>
          </p:spPr>
        </p:pic>
        <p:sp>
          <p:nvSpPr>
            <p:cNvPr id="114" name="Text Box 66"/>
            <p:cNvSpPr/>
            <p:nvPr/>
          </p:nvSpPr>
          <p:spPr>
            <a:xfrm>
              <a:off x="2149560" y="6221160"/>
              <a:ext cx="600120" cy="227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n-US" sz="900" spc="-1" strike="noStrike">
                  <a:solidFill>
                    <a:srgbClr val="ebebeb"/>
                  </a:solidFill>
                  <a:latin typeface="Trebuchet MS"/>
                </a:rPr>
                <a:t>L. Elliot</a:t>
              </a:r>
              <a:endParaRPr b="0" lang="en-US" sz="900" spc="-1" strike="noStrike">
                <a:latin typeface="Arial"/>
              </a:endParaRPr>
            </a:p>
          </p:txBody>
        </p:sp>
      </p:grpSp>
      <p:pic>
        <p:nvPicPr>
          <p:cNvPr id="115" name="Picture 2" descr="C:\Users\jmccauley\Downloads\IMG_1389.jpg"/>
          <p:cNvPicPr/>
          <p:nvPr/>
        </p:nvPicPr>
        <p:blipFill>
          <a:blip r:embed="rId3"/>
          <a:stretch/>
        </p:blipFill>
        <p:spPr>
          <a:xfrm>
            <a:off x="3114360" y="3080520"/>
            <a:ext cx="4543560" cy="255564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PlaceHolder 1"/>
          <p:cNvSpPr>
            <a:spLocks noGrp="1"/>
          </p:cNvSpPr>
          <p:nvPr>
            <p:ph type="title"/>
          </p:nvPr>
        </p:nvSpPr>
        <p:spPr>
          <a:xfrm>
            <a:off x="677160" y="609480"/>
            <a:ext cx="8596440" cy="4541760"/>
          </a:xfrm>
          <a:prstGeom prst="rect">
            <a:avLst/>
          </a:prstGeom>
          <a:noFill/>
          <a:ln w="0">
            <a:noFill/>
          </a:ln>
        </p:spPr>
        <p:txBody>
          <a:bodyPr anchor="t">
            <a:normAutofit fontScale="90000"/>
          </a:bodyPr>
          <a:p>
            <a:pPr algn="ctr">
              <a:lnSpc>
                <a:spcPct val="100000"/>
              </a:lnSpc>
              <a:buNone/>
            </a:pPr>
            <a:r>
              <a:rPr b="0" lang="en-US" sz="8000" spc="-1" strike="noStrike">
                <a:solidFill>
                  <a:srgbClr val="90c226"/>
                </a:solidFill>
                <a:latin typeface="Trebuchet MS"/>
              </a:rPr>
              <a:t>Thank you for all you do for the National Wildlife Refuge System!</a:t>
            </a:r>
            <a:endParaRPr b="0" lang="en-US" sz="8000" spc="-1" strike="noStrike">
              <a:solidFill>
                <a:srgbClr val="000000"/>
              </a:solidFill>
              <a:latin typeface="Trebuchet MS"/>
            </a:endParaRPr>
          </a:p>
        </p:txBody>
      </p:sp>
      <p:sp>
        <p:nvSpPr>
          <p:cNvPr id="135" name="PlaceHolder 2"/>
          <p:cNvSpPr>
            <a:spLocks noGrp="1"/>
          </p:cNvSpPr>
          <p:nvPr>
            <p:ph/>
          </p:nvPr>
        </p:nvSpPr>
        <p:spPr>
          <a:xfrm>
            <a:off x="1817640" y="5374800"/>
            <a:ext cx="6902280" cy="635400"/>
          </a:xfrm>
          <a:prstGeom prst="rect">
            <a:avLst/>
          </a:prstGeom>
          <a:noFill/>
          <a:ln w="0">
            <a:noFill/>
          </a:ln>
        </p:spPr>
        <p:txBody>
          <a:bodyPr anchor="t">
            <a:normAutofit/>
          </a:bodyPr>
          <a:p>
            <a:pPr marL="343080" indent="-343080">
              <a:lnSpc>
                <a:spcPct val="100000"/>
              </a:lnSpc>
              <a:spcBef>
                <a:spcPts val="1001"/>
              </a:spcBef>
              <a:buClr>
                <a:srgbClr val="90c226"/>
              </a:buClr>
              <a:buSzPct val="80000"/>
              <a:buFont typeface="Wingdings 3" charset="2"/>
              <a:buChar char=""/>
            </a:pPr>
            <a:r>
              <a:rPr b="0" lang="en-US" sz="3200" spc="-1" strike="noStrike" u="sng">
                <a:solidFill>
                  <a:srgbClr val="000000"/>
                </a:solidFill>
                <a:uFillTx/>
                <a:latin typeface="Trebuchet MS"/>
                <a:hlinkClick r:id="rId1"/>
              </a:rPr>
              <a:t>joemccauley1955@gmail.com</a:t>
            </a:r>
            <a:endParaRPr b="0" lang="en-US" sz="3200" spc="-1" strike="noStrike">
              <a:solidFill>
                <a:srgbClr val="404040"/>
              </a:solidFill>
              <a:latin typeface="Trebuchet MS"/>
            </a:endParaRPr>
          </a:p>
          <a:p>
            <a:pPr>
              <a:lnSpc>
                <a:spcPct val="100000"/>
              </a:lnSpc>
              <a:spcBef>
                <a:spcPts val="1001"/>
              </a:spcBef>
              <a:buNone/>
            </a:pPr>
            <a:endParaRPr b="0" lang="en-US" sz="3200" spc="-1" strike="noStrike">
              <a:solidFill>
                <a:srgbClr val="404040"/>
              </a:solidFill>
              <a:latin typeface="Trebuchet MS"/>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PlaceHolder 1"/>
          <p:cNvSpPr>
            <a:spLocks noGrp="1"/>
          </p:cNvSpPr>
          <p:nvPr>
            <p:ph type="title"/>
          </p:nvPr>
        </p:nvSpPr>
        <p:spPr>
          <a:xfrm>
            <a:off x="677160" y="609480"/>
            <a:ext cx="8596440" cy="1320480"/>
          </a:xfrm>
          <a:prstGeom prst="rect">
            <a:avLst/>
          </a:prstGeom>
          <a:noFill/>
          <a:ln w="0">
            <a:noFill/>
          </a:ln>
        </p:spPr>
        <p:txBody>
          <a:bodyPr anchor="t">
            <a:normAutofit/>
          </a:bodyPr>
          <a:p>
            <a:pPr>
              <a:lnSpc>
                <a:spcPct val="100000"/>
              </a:lnSpc>
              <a:buNone/>
            </a:pPr>
            <a:r>
              <a:rPr b="0" lang="en-US" sz="5400" spc="-1" strike="noStrike">
                <a:solidFill>
                  <a:srgbClr val="90c226"/>
                </a:solidFill>
                <a:latin typeface="Trebuchet MS"/>
              </a:rPr>
              <a:t>Agenda</a:t>
            </a:r>
            <a:endParaRPr b="0" lang="en-US" sz="5400" spc="-1" strike="noStrike">
              <a:solidFill>
                <a:srgbClr val="000000"/>
              </a:solidFill>
              <a:latin typeface="Trebuchet MS"/>
            </a:endParaRPr>
          </a:p>
        </p:txBody>
      </p:sp>
      <p:sp>
        <p:nvSpPr>
          <p:cNvPr id="117" name="PlaceHolder 2"/>
          <p:cNvSpPr>
            <a:spLocks noGrp="1"/>
          </p:cNvSpPr>
          <p:nvPr>
            <p:ph/>
          </p:nvPr>
        </p:nvSpPr>
        <p:spPr>
          <a:xfrm>
            <a:off x="677160" y="1930320"/>
            <a:ext cx="9001440" cy="4648320"/>
          </a:xfrm>
          <a:prstGeom prst="rect">
            <a:avLst/>
          </a:prstGeom>
          <a:noFill/>
          <a:ln w="0">
            <a:noFill/>
          </a:ln>
        </p:spPr>
        <p:txBody>
          <a:bodyPr anchor="t">
            <a:noAutofit/>
          </a:bodyPr>
          <a:p>
            <a:pPr marL="343080" indent="-343080">
              <a:lnSpc>
                <a:spcPct val="100000"/>
              </a:lnSpc>
              <a:spcBef>
                <a:spcPts val="1001"/>
              </a:spcBef>
              <a:buClr>
                <a:srgbClr val="90c226"/>
              </a:buClr>
              <a:buSzPct val="80000"/>
              <a:buFont typeface="Wingdings 3" charset="2"/>
              <a:buChar char=""/>
            </a:pPr>
            <a:r>
              <a:rPr b="0" lang="en-US" sz="2400" spc="-1" strike="noStrike">
                <a:solidFill>
                  <a:srgbClr val="404040"/>
                </a:solidFill>
                <a:latin typeface="Trebuchet MS"/>
              </a:rPr>
              <a:t>Intro</a:t>
            </a:r>
            <a:endParaRPr b="0" lang="en-US" sz="2400" spc="-1" strike="noStrike">
              <a:solidFill>
                <a:srgbClr val="404040"/>
              </a:solidFill>
              <a:latin typeface="Trebuchet MS"/>
            </a:endParaRPr>
          </a:p>
          <a:p>
            <a:pPr marL="343080" indent="-343080">
              <a:lnSpc>
                <a:spcPct val="100000"/>
              </a:lnSpc>
              <a:spcBef>
                <a:spcPts val="1001"/>
              </a:spcBef>
              <a:buClr>
                <a:srgbClr val="90c226"/>
              </a:buClr>
              <a:buSzPct val="80000"/>
              <a:buFont typeface="Wingdings 3" charset="2"/>
              <a:buChar char=""/>
            </a:pPr>
            <a:r>
              <a:rPr b="0" lang="en-US" sz="2400" spc="-1" strike="noStrike">
                <a:solidFill>
                  <a:srgbClr val="404040"/>
                </a:solidFill>
                <a:latin typeface="Trebuchet MS"/>
              </a:rPr>
              <a:t>The Basics</a:t>
            </a:r>
            <a:endParaRPr b="0" lang="en-US" sz="2400" spc="-1" strike="noStrike">
              <a:solidFill>
                <a:srgbClr val="404040"/>
              </a:solidFill>
              <a:latin typeface="Trebuchet MS"/>
            </a:endParaRPr>
          </a:p>
          <a:p>
            <a:pPr marL="343080" indent="-343080">
              <a:lnSpc>
                <a:spcPct val="100000"/>
              </a:lnSpc>
              <a:spcBef>
                <a:spcPts val="1001"/>
              </a:spcBef>
              <a:buClr>
                <a:srgbClr val="90c226"/>
              </a:buClr>
              <a:buSzPct val="80000"/>
              <a:buFont typeface="Wingdings 3" charset="2"/>
              <a:buChar char=""/>
            </a:pPr>
            <a:r>
              <a:rPr b="0" lang="en-US" sz="2400" spc="-1" strike="noStrike">
                <a:solidFill>
                  <a:srgbClr val="404040"/>
                </a:solidFill>
                <a:latin typeface="Trebuchet MS"/>
              </a:rPr>
              <a:t>Strategic Growth and TRACT (Prioritization)</a:t>
            </a:r>
            <a:endParaRPr b="0" lang="en-US" sz="2400" spc="-1" strike="noStrike">
              <a:solidFill>
                <a:srgbClr val="404040"/>
              </a:solidFill>
              <a:latin typeface="Trebuchet MS"/>
            </a:endParaRPr>
          </a:p>
          <a:p>
            <a:pPr marL="343080" indent="-343080">
              <a:lnSpc>
                <a:spcPct val="100000"/>
              </a:lnSpc>
              <a:spcBef>
                <a:spcPts val="1001"/>
              </a:spcBef>
              <a:buClr>
                <a:srgbClr val="90c226"/>
              </a:buClr>
              <a:buSzPct val="80000"/>
              <a:buFont typeface="Wingdings 3" charset="2"/>
              <a:buChar char=""/>
            </a:pPr>
            <a:r>
              <a:rPr b="0" lang="en-US" sz="2400" spc="-1" strike="noStrike">
                <a:solidFill>
                  <a:srgbClr val="404040"/>
                </a:solidFill>
                <a:latin typeface="Trebuchet MS"/>
              </a:rPr>
              <a:t>Issues raised in advance</a:t>
            </a:r>
            <a:endParaRPr b="0" lang="en-US" sz="2400" spc="-1" strike="noStrike">
              <a:solidFill>
                <a:srgbClr val="404040"/>
              </a:solidFill>
              <a:latin typeface="Trebuchet MS"/>
            </a:endParaRPr>
          </a:p>
          <a:p>
            <a:pPr lvl="1" marL="685800" indent="-285840">
              <a:lnSpc>
                <a:spcPct val="100000"/>
              </a:lnSpc>
              <a:spcBef>
                <a:spcPts val="1001"/>
              </a:spcBef>
              <a:buClr>
                <a:srgbClr val="90c226"/>
              </a:buClr>
              <a:buSzPct val="80000"/>
              <a:buFont typeface="Wingdings" charset="2"/>
              <a:buChar char=""/>
            </a:pPr>
            <a:r>
              <a:rPr b="0" lang="en-US" sz="1800" spc="-1" strike="noStrike">
                <a:solidFill>
                  <a:srgbClr val="555555"/>
                </a:solidFill>
                <a:latin typeface="Verdana"/>
              </a:rPr>
              <a:t>Funding</a:t>
            </a:r>
            <a:endParaRPr b="0" lang="en-US" sz="1800" spc="-1" strike="noStrike">
              <a:solidFill>
                <a:srgbClr val="404040"/>
              </a:solidFill>
              <a:latin typeface="Trebuchet MS"/>
            </a:endParaRPr>
          </a:p>
          <a:p>
            <a:pPr lvl="1" marL="685800" indent="-285840">
              <a:lnSpc>
                <a:spcPct val="100000"/>
              </a:lnSpc>
              <a:spcBef>
                <a:spcPts val="1001"/>
              </a:spcBef>
              <a:buClr>
                <a:srgbClr val="90c226"/>
              </a:buClr>
              <a:buSzPct val="80000"/>
              <a:buFont typeface="Wingdings" charset="2"/>
              <a:buChar char=""/>
            </a:pPr>
            <a:r>
              <a:rPr b="0" lang="en-US" sz="1800" spc="-1" strike="noStrike">
                <a:solidFill>
                  <a:srgbClr val="555555"/>
                </a:solidFill>
                <a:latin typeface="Verdana"/>
              </a:rPr>
              <a:t>National Initiatives</a:t>
            </a:r>
            <a:endParaRPr b="0" lang="en-US" sz="1800" spc="-1" strike="noStrike">
              <a:solidFill>
                <a:srgbClr val="404040"/>
              </a:solidFill>
              <a:latin typeface="Trebuchet MS"/>
            </a:endParaRPr>
          </a:p>
          <a:p>
            <a:pPr lvl="1" marL="685800" indent="-285840">
              <a:lnSpc>
                <a:spcPct val="100000"/>
              </a:lnSpc>
              <a:spcBef>
                <a:spcPts val="1001"/>
              </a:spcBef>
              <a:buClr>
                <a:srgbClr val="90c226"/>
              </a:buClr>
              <a:buSzPct val="80000"/>
              <a:buFont typeface="Wingdings" charset="2"/>
              <a:buChar char=""/>
            </a:pPr>
            <a:r>
              <a:rPr b="0" lang="en-US" sz="1800" spc="-1" strike="noStrike">
                <a:solidFill>
                  <a:srgbClr val="555555"/>
                </a:solidFill>
                <a:latin typeface="Verdana"/>
              </a:rPr>
              <a:t>Can Friends acquire lands? </a:t>
            </a:r>
            <a:endParaRPr b="0" lang="en-US" sz="1800" spc="-1" strike="noStrike">
              <a:solidFill>
                <a:srgbClr val="404040"/>
              </a:solidFill>
              <a:latin typeface="Trebuchet MS"/>
            </a:endParaRPr>
          </a:p>
          <a:p>
            <a:pPr lvl="1" marL="685800" indent="-285840">
              <a:lnSpc>
                <a:spcPct val="100000"/>
              </a:lnSpc>
              <a:spcBef>
                <a:spcPts val="1001"/>
              </a:spcBef>
              <a:buClr>
                <a:srgbClr val="90c226"/>
              </a:buClr>
              <a:buSzPct val="80000"/>
              <a:buFont typeface="Wingdings" charset="2"/>
              <a:buChar char=""/>
            </a:pPr>
            <a:r>
              <a:rPr b="0" lang="en-US" sz="1800" spc="-1" strike="noStrike">
                <a:solidFill>
                  <a:srgbClr val="555555"/>
                </a:solidFill>
                <a:latin typeface="Verdana"/>
              </a:rPr>
              <a:t>Do you wonder how Friends can influence funding decisions for land acquisition? </a:t>
            </a:r>
            <a:endParaRPr b="0" lang="en-US" sz="1800" spc="-1" strike="noStrike">
              <a:solidFill>
                <a:srgbClr val="404040"/>
              </a:solidFill>
              <a:latin typeface="Trebuchet MS"/>
            </a:endParaRPr>
          </a:p>
          <a:p>
            <a:pPr lvl="1" marL="685800" indent="-285840">
              <a:lnSpc>
                <a:spcPct val="100000"/>
              </a:lnSpc>
              <a:spcBef>
                <a:spcPts val="1001"/>
              </a:spcBef>
              <a:buClr>
                <a:srgbClr val="90c226"/>
              </a:buClr>
              <a:buSzPct val="80000"/>
              <a:buFont typeface="Wingdings" charset="2"/>
              <a:buChar char=""/>
            </a:pPr>
            <a:r>
              <a:rPr b="0" lang="en-US" sz="1800" spc="-1" strike="noStrike">
                <a:solidFill>
                  <a:srgbClr val="555555"/>
                </a:solidFill>
                <a:latin typeface="Verdana"/>
              </a:rPr>
              <a:t>More questions?  Put Q’s in chat.</a:t>
            </a:r>
            <a:endParaRPr b="0" lang="en-US" sz="1800" spc="-1" strike="noStrike">
              <a:solidFill>
                <a:srgbClr val="404040"/>
              </a:solidFill>
              <a:latin typeface="Trebuchet MS"/>
            </a:endParaRPr>
          </a:p>
          <a:p>
            <a:pPr>
              <a:lnSpc>
                <a:spcPct val="100000"/>
              </a:lnSpc>
              <a:spcBef>
                <a:spcPts val="1001"/>
              </a:spcBef>
              <a:buNone/>
            </a:pPr>
            <a:endParaRPr b="0" lang="en-US" sz="1800" spc="-1" strike="noStrike">
              <a:solidFill>
                <a:srgbClr val="404040"/>
              </a:solidFill>
              <a:latin typeface="Trebuchet MS"/>
            </a:endParaRPr>
          </a:p>
          <a:p>
            <a:endParaRPr b="0" lang="en-US" sz="1800" spc="-1" strike="noStrike">
              <a:solidFill>
                <a:srgbClr val="404040"/>
              </a:solidFill>
              <a:latin typeface="Trebuchet MS"/>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PlaceHolder 1"/>
          <p:cNvSpPr>
            <a:spLocks noGrp="1"/>
          </p:cNvSpPr>
          <p:nvPr>
            <p:ph type="title"/>
          </p:nvPr>
        </p:nvSpPr>
        <p:spPr>
          <a:xfrm>
            <a:off x="677880" y="609480"/>
            <a:ext cx="8596080" cy="1320480"/>
          </a:xfrm>
          <a:prstGeom prst="rect">
            <a:avLst/>
          </a:prstGeom>
          <a:noFill/>
          <a:ln w="0">
            <a:noFill/>
          </a:ln>
        </p:spPr>
        <p:txBody>
          <a:bodyPr anchor="t">
            <a:normAutofit/>
          </a:bodyPr>
          <a:p>
            <a:pPr algn="ctr">
              <a:lnSpc>
                <a:spcPct val="100000"/>
              </a:lnSpc>
              <a:buNone/>
            </a:pPr>
            <a:r>
              <a:rPr b="0" lang="en-US" sz="7200" spc="-1" strike="noStrike">
                <a:solidFill>
                  <a:srgbClr val="000000"/>
                </a:solidFill>
                <a:latin typeface="Times New Roman"/>
              </a:rPr>
              <a:t>Introduction</a:t>
            </a:r>
            <a:endParaRPr b="0" lang="en-US" sz="7200" spc="-1" strike="noStrike">
              <a:solidFill>
                <a:srgbClr val="000000"/>
              </a:solidFill>
              <a:latin typeface="Trebuchet MS"/>
            </a:endParaRPr>
          </a:p>
        </p:txBody>
      </p:sp>
      <p:sp>
        <p:nvSpPr>
          <p:cNvPr id="119" name="PlaceHolder 2"/>
          <p:cNvSpPr>
            <a:spLocks noGrp="1"/>
          </p:cNvSpPr>
          <p:nvPr>
            <p:ph/>
          </p:nvPr>
        </p:nvSpPr>
        <p:spPr>
          <a:xfrm>
            <a:off x="677880" y="2160720"/>
            <a:ext cx="9146160" cy="4206240"/>
          </a:xfrm>
          <a:prstGeom prst="rect">
            <a:avLst/>
          </a:prstGeom>
          <a:noFill/>
          <a:ln w="0">
            <a:noFill/>
          </a:ln>
        </p:spPr>
        <p:txBody>
          <a:bodyPr anchor="t">
            <a:normAutofit/>
          </a:bodyPr>
          <a:p>
            <a:pPr marL="343080" indent="-343080">
              <a:lnSpc>
                <a:spcPct val="100000"/>
              </a:lnSpc>
              <a:spcBef>
                <a:spcPts val="1001"/>
              </a:spcBef>
              <a:buClr>
                <a:srgbClr val="90c226"/>
              </a:buClr>
              <a:buSzPct val="80000"/>
              <a:buFont typeface="Wingdings" charset="2"/>
              <a:buChar char=""/>
            </a:pPr>
            <a:r>
              <a:rPr b="0" lang="en-US" sz="1800" spc="-1" strike="noStrike">
                <a:solidFill>
                  <a:srgbClr val="404040"/>
                </a:solidFill>
                <a:latin typeface="Times New Roman"/>
              </a:rPr>
              <a:t>Land Acknowledgement – Nipmuc/Pocumtuc/Abenaki tribes</a:t>
            </a:r>
            <a:endParaRPr b="0" lang="en-US" sz="1800" spc="-1" strike="noStrike">
              <a:solidFill>
                <a:srgbClr val="404040"/>
              </a:solidFill>
              <a:latin typeface="Trebuchet MS"/>
            </a:endParaRPr>
          </a:p>
          <a:p>
            <a:pPr marL="343080" indent="-343080">
              <a:lnSpc>
                <a:spcPct val="100000"/>
              </a:lnSpc>
              <a:spcBef>
                <a:spcPts val="1001"/>
              </a:spcBef>
              <a:buClr>
                <a:srgbClr val="90c226"/>
              </a:buClr>
              <a:buSzPct val="80000"/>
              <a:buFont typeface="Wingdings" charset="2"/>
              <a:buChar char=""/>
            </a:pPr>
            <a:r>
              <a:rPr b="0" lang="en-US" sz="1800" spc="-1" strike="noStrike">
                <a:solidFill>
                  <a:srgbClr val="404040"/>
                </a:solidFill>
                <a:latin typeface="Times New Roman"/>
              </a:rPr>
              <a:t>Caveats – Focus on Refuges (Refuge System includes lands, waters, and interests therein administered by the Service as wildlife refuges, wildlife ranges, wildlife management areas, game preserves, and conservation areas). The 146.6 million acres includes more than 54 million acres of submerged lands and waters in refuges within marine national monuments.</a:t>
            </a:r>
            <a:endParaRPr b="0" lang="en-US" sz="1800" spc="-1" strike="noStrike">
              <a:solidFill>
                <a:srgbClr val="404040"/>
              </a:solidFill>
              <a:latin typeface="Trebuchet MS"/>
            </a:endParaRPr>
          </a:p>
          <a:p>
            <a:pPr marL="343080" indent="-343080">
              <a:lnSpc>
                <a:spcPct val="100000"/>
              </a:lnSpc>
              <a:spcBef>
                <a:spcPts val="1001"/>
              </a:spcBef>
              <a:buClr>
                <a:srgbClr val="90c226"/>
              </a:buClr>
              <a:buSzPct val="80000"/>
              <a:buFont typeface="Wingdings" charset="2"/>
              <a:buChar char=""/>
            </a:pPr>
            <a:r>
              <a:rPr b="0" lang="en-US" sz="1800" spc="-1" strike="noStrike">
                <a:solidFill>
                  <a:srgbClr val="404040"/>
                </a:solidFill>
                <a:latin typeface="Times New Roman"/>
              </a:rPr>
              <a:t>Will not discuss Waterfowl Production Areas (WPAs) are Refuge System lands comprised of small natural wetlands and grasslands that provide breeding, resting, and nesting habitat for millions of waterfowl, shorebirds, grassland birds, and other wildlife. Approximately 95 percent of WPA lands are located within the Prairie Pothole Region states of Iowa, Minnesota, Montana, North Dakota, and South Dakota. WPA lands are grouped by county and administered by one of the Service’s 38 wetland management districts. </a:t>
            </a:r>
            <a:endParaRPr b="0" lang="en-US" sz="1800" spc="-1" strike="noStrike">
              <a:solidFill>
                <a:srgbClr val="404040"/>
              </a:solidFill>
              <a:latin typeface="Trebuchet MS"/>
            </a:endParaRPr>
          </a:p>
          <a:p>
            <a:pPr marL="343080" indent="-343080">
              <a:lnSpc>
                <a:spcPct val="100000"/>
              </a:lnSpc>
              <a:spcBef>
                <a:spcPts val="1001"/>
              </a:spcBef>
              <a:buClr>
                <a:srgbClr val="90c226"/>
              </a:buClr>
              <a:buSzPct val="80000"/>
              <a:buFont typeface="Wingdings" charset="2"/>
              <a:buChar char=""/>
            </a:pPr>
            <a:r>
              <a:rPr b="0" lang="en-US" sz="1800" spc="-1" strike="noStrike">
                <a:solidFill>
                  <a:srgbClr val="404040"/>
                </a:solidFill>
                <a:latin typeface="Times New Roman"/>
              </a:rPr>
              <a:t>Coordination Areas are Refuge System lands managed by states under cooperative agreements between the Service and state fish and wildlife agencies.</a:t>
            </a:r>
            <a:endParaRPr b="0" lang="en-US" sz="1800" spc="-1" strike="noStrike">
              <a:solidFill>
                <a:srgbClr val="404040"/>
              </a:solidFill>
              <a:latin typeface="Trebuchet MS"/>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PlaceHolder 1"/>
          <p:cNvSpPr>
            <a:spLocks noGrp="1"/>
          </p:cNvSpPr>
          <p:nvPr>
            <p:ph type="title"/>
          </p:nvPr>
        </p:nvSpPr>
        <p:spPr>
          <a:xfrm>
            <a:off x="657360" y="499680"/>
            <a:ext cx="10772280" cy="760320"/>
          </a:xfrm>
          <a:prstGeom prst="rect">
            <a:avLst/>
          </a:prstGeom>
          <a:noFill/>
          <a:ln w="0">
            <a:noFill/>
          </a:ln>
        </p:spPr>
        <p:txBody>
          <a:bodyPr anchor="t">
            <a:normAutofit fontScale="91000"/>
          </a:bodyPr>
          <a:p>
            <a:pPr>
              <a:lnSpc>
                <a:spcPct val="100000"/>
              </a:lnSpc>
              <a:buNone/>
            </a:pPr>
            <a:r>
              <a:rPr b="0" lang="en-US" sz="4800" spc="-1" strike="noStrike">
                <a:solidFill>
                  <a:srgbClr val="000000"/>
                </a:solidFill>
                <a:latin typeface="Times New Roman"/>
              </a:rPr>
              <a:t>	</a:t>
            </a:r>
            <a:r>
              <a:rPr b="0" lang="en-US" sz="4800" spc="-1" strike="noStrike">
                <a:solidFill>
                  <a:srgbClr val="000000"/>
                </a:solidFill>
                <a:latin typeface="Times New Roman"/>
              </a:rPr>
              <a:t>	</a:t>
            </a:r>
            <a:r>
              <a:rPr b="0" lang="en-US" sz="4800" spc="-1" strike="noStrike">
                <a:solidFill>
                  <a:srgbClr val="000000"/>
                </a:solidFill>
                <a:latin typeface="Times New Roman"/>
              </a:rPr>
              <a:t>	</a:t>
            </a:r>
            <a:r>
              <a:rPr b="0" lang="en-US" sz="4800" spc="-1" strike="noStrike">
                <a:solidFill>
                  <a:srgbClr val="000000"/>
                </a:solidFill>
                <a:latin typeface="Times New Roman"/>
              </a:rPr>
              <a:t>	</a:t>
            </a:r>
            <a:r>
              <a:rPr b="0" lang="en-US" sz="4800" spc="-1" strike="noStrike">
                <a:solidFill>
                  <a:srgbClr val="000000"/>
                </a:solidFill>
                <a:latin typeface="Times New Roman"/>
              </a:rPr>
              <a:t>The Basics</a:t>
            </a:r>
            <a:endParaRPr b="0" lang="en-US" sz="4800" spc="-1" strike="noStrike">
              <a:solidFill>
                <a:srgbClr val="000000"/>
              </a:solidFill>
              <a:latin typeface="Trebuchet MS"/>
            </a:endParaRPr>
          </a:p>
        </p:txBody>
      </p:sp>
      <p:sp>
        <p:nvSpPr>
          <p:cNvPr id="121" name="PlaceHolder 2"/>
          <p:cNvSpPr>
            <a:spLocks noGrp="1"/>
          </p:cNvSpPr>
          <p:nvPr>
            <p:ph/>
          </p:nvPr>
        </p:nvSpPr>
        <p:spPr>
          <a:xfrm>
            <a:off x="487800" y="1346400"/>
            <a:ext cx="8596440" cy="5343840"/>
          </a:xfrm>
          <a:prstGeom prst="rect">
            <a:avLst/>
          </a:prstGeom>
          <a:noFill/>
          <a:ln w="0">
            <a:noFill/>
          </a:ln>
        </p:spPr>
        <p:txBody>
          <a:bodyPr anchor="t">
            <a:noAutofit/>
          </a:bodyPr>
          <a:p>
            <a:pPr marL="343080" indent="-343080">
              <a:lnSpc>
                <a:spcPct val="100000"/>
              </a:lnSpc>
              <a:spcBef>
                <a:spcPts val="1001"/>
              </a:spcBef>
              <a:buClr>
                <a:srgbClr val="90c226"/>
              </a:buClr>
              <a:buSzPct val="80000"/>
              <a:buFont typeface="Wingdings" charset="2"/>
              <a:buChar char=""/>
            </a:pPr>
            <a:r>
              <a:rPr b="0" lang="en-US" sz="2000" spc="-1" strike="noStrike">
                <a:solidFill>
                  <a:srgbClr val="404040"/>
                </a:solidFill>
                <a:latin typeface="Times New Roman"/>
              </a:rPr>
              <a:t>Service Policy is to acquire the minimum interest in land necessary to meet refuge objectives from willing sellers</a:t>
            </a:r>
            <a:endParaRPr b="0" lang="en-US" sz="2000" spc="-1" strike="noStrike">
              <a:solidFill>
                <a:srgbClr val="404040"/>
              </a:solidFill>
              <a:latin typeface="Trebuchet MS"/>
            </a:endParaRPr>
          </a:p>
          <a:p>
            <a:pPr marL="343080" indent="-343080">
              <a:lnSpc>
                <a:spcPct val="100000"/>
              </a:lnSpc>
              <a:spcBef>
                <a:spcPts val="1001"/>
              </a:spcBef>
              <a:buClr>
                <a:srgbClr val="90c226"/>
              </a:buClr>
              <a:buSzPct val="80000"/>
              <a:buFont typeface="Wingdings" charset="2"/>
              <a:buChar char=""/>
            </a:pPr>
            <a:r>
              <a:rPr b="0" lang="en-US" sz="2000" spc="-1" strike="noStrike">
                <a:solidFill>
                  <a:srgbClr val="404040"/>
                </a:solidFill>
                <a:latin typeface="Times New Roman"/>
              </a:rPr>
              <a:t>What are interests in land?  Bundle of sticks (box of rocks!)</a:t>
            </a:r>
            <a:endParaRPr b="0" lang="en-US" sz="2000" spc="-1" strike="noStrike">
              <a:solidFill>
                <a:srgbClr val="404040"/>
              </a:solidFill>
              <a:latin typeface="Trebuchet MS"/>
            </a:endParaRPr>
          </a:p>
          <a:p>
            <a:pPr marL="343080" indent="-343080">
              <a:lnSpc>
                <a:spcPct val="100000"/>
              </a:lnSpc>
              <a:spcBef>
                <a:spcPts val="1001"/>
              </a:spcBef>
              <a:buClr>
                <a:srgbClr val="90c226"/>
              </a:buClr>
              <a:buSzPct val="80000"/>
              <a:buFont typeface="Wingdings" charset="2"/>
              <a:buChar char=""/>
            </a:pPr>
            <a:r>
              <a:rPr b="0" lang="en-US" sz="2000" spc="-1" strike="noStrike">
                <a:solidFill>
                  <a:srgbClr val="404040"/>
                </a:solidFill>
                <a:latin typeface="Times New Roman"/>
              </a:rPr>
              <a:t>Easement vs Fee</a:t>
            </a:r>
            <a:endParaRPr b="0" lang="en-US" sz="2000" spc="-1" strike="noStrike">
              <a:solidFill>
                <a:srgbClr val="404040"/>
              </a:solidFill>
              <a:latin typeface="Trebuchet MS"/>
            </a:endParaRPr>
          </a:p>
          <a:p>
            <a:pPr marL="343080" indent="-343080">
              <a:lnSpc>
                <a:spcPct val="100000"/>
              </a:lnSpc>
              <a:spcBef>
                <a:spcPts val="1001"/>
              </a:spcBef>
              <a:buClr>
                <a:srgbClr val="90c226"/>
              </a:buClr>
              <a:buSzPct val="80000"/>
              <a:buFont typeface="Wingdings" charset="2"/>
              <a:buChar char=""/>
            </a:pPr>
            <a:r>
              <a:rPr b="0" lang="en-US" sz="2000" spc="-1" strike="noStrike">
                <a:solidFill>
                  <a:srgbClr val="404040"/>
                </a:solidFill>
                <a:latin typeface="Times New Roman"/>
              </a:rPr>
              <a:t>Refuge Boundary (Director Authority, NEPA)</a:t>
            </a:r>
            <a:endParaRPr b="0" lang="en-US" sz="2000" spc="-1" strike="noStrike">
              <a:solidFill>
                <a:srgbClr val="404040"/>
              </a:solidFill>
              <a:latin typeface="Trebuchet MS"/>
            </a:endParaRPr>
          </a:p>
          <a:p>
            <a:pPr marL="343080" indent="-343080">
              <a:lnSpc>
                <a:spcPct val="100000"/>
              </a:lnSpc>
              <a:spcBef>
                <a:spcPts val="1001"/>
              </a:spcBef>
              <a:buClr>
                <a:srgbClr val="90c226"/>
              </a:buClr>
              <a:buSzPct val="80000"/>
              <a:buFont typeface="Wingdings" charset="2"/>
              <a:buChar char=""/>
            </a:pPr>
            <a:r>
              <a:rPr b="0" lang="en-US" sz="2000" spc="-1" strike="noStrike">
                <a:solidFill>
                  <a:srgbClr val="404040"/>
                </a:solidFill>
                <a:latin typeface="Times New Roman"/>
              </a:rPr>
              <a:t>Who’s who?  </a:t>
            </a:r>
            <a:endParaRPr b="0" lang="en-US" sz="2000" spc="-1" strike="noStrike">
              <a:solidFill>
                <a:srgbClr val="404040"/>
              </a:solidFill>
              <a:latin typeface="Trebuchet MS"/>
            </a:endParaRPr>
          </a:p>
          <a:p>
            <a:pPr>
              <a:lnSpc>
                <a:spcPct val="100000"/>
              </a:lnSpc>
              <a:spcBef>
                <a:spcPts val="1001"/>
              </a:spcBef>
              <a:buNone/>
              <a:tabLst>
                <a:tab algn="l" pos="0"/>
              </a:tabLst>
            </a:pPr>
            <a:r>
              <a:rPr b="0" lang="en-US" sz="2000" spc="-1" strike="noStrike">
                <a:solidFill>
                  <a:srgbClr val="404040"/>
                </a:solidFill>
                <a:latin typeface="Times New Roman"/>
              </a:rPr>
              <a:t>	</a:t>
            </a:r>
            <a:r>
              <a:rPr b="0" lang="en-US" sz="2000" spc="-1" strike="noStrike">
                <a:solidFill>
                  <a:srgbClr val="404040"/>
                </a:solidFill>
                <a:latin typeface="Times New Roman"/>
              </a:rPr>
              <a:t>Realty Chief (HQ), Regional Realty Officers and staff (surveyors, </a:t>
            </a:r>
            <a:r>
              <a:rPr b="0" lang="en-US" sz="2000" spc="-1" strike="noStrike">
                <a:solidFill>
                  <a:srgbClr val="404040"/>
                </a:solidFill>
                <a:latin typeface="Times New Roman"/>
              </a:rPr>
              <a:t>	</a:t>
            </a:r>
            <a:r>
              <a:rPr b="0" lang="en-US" sz="2000" spc="-1" strike="noStrike">
                <a:solidFill>
                  <a:srgbClr val="404040"/>
                </a:solidFill>
                <a:latin typeface="Times New Roman"/>
              </a:rPr>
              <a:t>cartographers, realty assistants, paralegals, realty specialists),</a:t>
            </a:r>
            <a:r>
              <a:rPr b="1" lang="en-US" sz="2000" spc="-1" strike="noStrike">
                <a:solidFill>
                  <a:srgbClr val="404040"/>
                </a:solidFill>
                <a:latin typeface="Times New Roman"/>
              </a:rPr>
              <a:t> Refuge </a:t>
            </a:r>
            <a:r>
              <a:rPr b="1" lang="en-US" sz="2000" spc="-1" strike="noStrike">
                <a:solidFill>
                  <a:srgbClr val="404040"/>
                </a:solidFill>
                <a:latin typeface="Times New Roman"/>
              </a:rPr>
              <a:t>	</a:t>
            </a:r>
            <a:r>
              <a:rPr b="1" lang="en-US" sz="2000" spc="-1" strike="noStrike">
                <a:solidFill>
                  <a:srgbClr val="404040"/>
                </a:solidFill>
                <a:latin typeface="Times New Roman"/>
              </a:rPr>
              <a:t>Manager</a:t>
            </a:r>
            <a:endParaRPr b="0" lang="en-US" sz="2000" spc="-1" strike="noStrike">
              <a:solidFill>
                <a:srgbClr val="404040"/>
              </a:solidFill>
              <a:latin typeface="Trebuchet MS"/>
            </a:endParaRPr>
          </a:p>
          <a:p>
            <a:pPr marL="343080" indent="-343080">
              <a:lnSpc>
                <a:spcPct val="100000"/>
              </a:lnSpc>
              <a:spcBef>
                <a:spcPts val="1001"/>
              </a:spcBef>
              <a:buClr>
                <a:srgbClr val="90c226"/>
              </a:buClr>
              <a:buSzPct val="80000"/>
              <a:buFont typeface="Wingdings" charset="2"/>
              <a:buChar char=""/>
              <a:tabLst>
                <a:tab algn="l" pos="0"/>
              </a:tabLst>
            </a:pPr>
            <a:r>
              <a:rPr b="0" lang="en-US" sz="2000" spc="-1" strike="noStrike">
                <a:solidFill>
                  <a:srgbClr val="404040"/>
                </a:solidFill>
                <a:latin typeface="Times New Roman"/>
              </a:rPr>
              <a:t>Strategic Growth of the NWRS (2014)</a:t>
            </a:r>
            <a:endParaRPr b="0" lang="en-US" sz="2000" spc="-1" strike="noStrike">
              <a:solidFill>
                <a:srgbClr val="404040"/>
              </a:solidFill>
              <a:latin typeface="Trebuchet MS"/>
            </a:endParaRPr>
          </a:p>
          <a:p>
            <a:pPr lvl="1" marL="743040" indent="-285840">
              <a:lnSpc>
                <a:spcPct val="100000"/>
              </a:lnSpc>
              <a:spcBef>
                <a:spcPts val="1001"/>
              </a:spcBef>
              <a:buClr>
                <a:srgbClr val="90c226"/>
              </a:buClr>
              <a:buSzPct val="80000"/>
              <a:buFont typeface="Wingdings" charset="2"/>
              <a:buChar char=""/>
              <a:tabLst>
                <a:tab algn="l" pos="0"/>
              </a:tabLst>
            </a:pPr>
            <a:r>
              <a:rPr b="0" lang="en-US" sz="2000" spc="-1" strike="noStrike">
                <a:solidFill>
                  <a:srgbClr val="404040"/>
                </a:solidFill>
                <a:latin typeface="Times New Roman"/>
              </a:rPr>
              <a:t>New refuges</a:t>
            </a:r>
            <a:endParaRPr b="0" lang="en-US" sz="2000" spc="-1" strike="noStrike">
              <a:solidFill>
                <a:srgbClr val="404040"/>
              </a:solidFill>
              <a:latin typeface="Trebuchet MS"/>
            </a:endParaRPr>
          </a:p>
          <a:p>
            <a:pPr lvl="1" marL="743040" indent="-285840">
              <a:lnSpc>
                <a:spcPct val="100000"/>
              </a:lnSpc>
              <a:spcBef>
                <a:spcPts val="1001"/>
              </a:spcBef>
              <a:buClr>
                <a:srgbClr val="90c226"/>
              </a:buClr>
              <a:buSzPct val="80000"/>
              <a:buFont typeface="Wingdings" charset="2"/>
              <a:buChar char=""/>
              <a:tabLst>
                <a:tab algn="l" pos="0"/>
              </a:tabLst>
            </a:pPr>
            <a:r>
              <a:rPr b="0" lang="en-US" sz="2000" spc="-1" strike="noStrike">
                <a:solidFill>
                  <a:srgbClr val="404040"/>
                </a:solidFill>
                <a:latin typeface="Times New Roman"/>
              </a:rPr>
              <a:t>Expanded refuges</a:t>
            </a:r>
            <a:endParaRPr b="0" lang="en-US" sz="2000" spc="-1" strike="noStrike">
              <a:solidFill>
                <a:srgbClr val="404040"/>
              </a:solidFill>
              <a:latin typeface="Trebuchet MS"/>
            </a:endParaRPr>
          </a:p>
          <a:p>
            <a:pPr lvl="1" marL="743040" indent="-285840">
              <a:lnSpc>
                <a:spcPct val="100000"/>
              </a:lnSpc>
              <a:spcBef>
                <a:spcPts val="1001"/>
              </a:spcBef>
              <a:buClr>
                <a:srgbClr val="90c226"/>
              </a:buClr>
              <a:buSzPct val="80000"/>
              <a:buFont typeface="Wingdings" charset="2"/>
              <a:buChar char=""/>
              <a:tabLst>
                <a:tab algn="l" pos="0"/>
              </a:tabLst>
            </a:pPr>
            <a:r>
              <a:rPr b="0" lang="en-US" sz="2000" spc="-1" strike="noStrike">
                <a:solidFill>
                  <a:srgbClr val="404040"/>
                </a:solidFill>
                <a:latin typeface="Times New Roman"/>
              </a:rPr>
              <a:t>Prioritization tool</a:t>
            </a:r>
            <a:endParaRPr b="0" lang="en-US" sz="2000" spc="-1" strike="noStrike">
              <a:solidFill>
                <a:srgbClr val="404040"/>
              </a:solidFill>
              <a:latin typeface="Trebuchet MS"/>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PlaceHolder 1"/>
          <p:cNvSpPr>
            <a:spLocks noGrp="1"/>
          </p:cNvSpPr>
          <p:nvPr>
            <p:ph type="title"/>
          </p:nvPr>
        </p:nvSpPr>
        <p:spPr>
          <a:xfrm>
            <a:off x="677160" y="609480"/>
            <a:ext cx="8596440" cy="1320480"/>
          </a:xfrm>
          <a:prstGeom prst="rect">
            <a:avLst/>
          </a:prstGeom>
          <a:noFill/>
          <a:ln w="0">
            <a:noFill/>
          </a:ln>
        </p:spPr>
        <p:txBody>
          <a:bodyPr anchor="t">
            <a:noAutofit/>
          </a:bodyPr>
          <a:p>
            <a:endParaRPr b="0" lang="en-US" sz="1800" spc="-1" strike="noStrike">
              <a:solidFill>
                <a:srgbClr val="000000"/>
              </a:solidFill>
              <a:latin typeface="Trebuchet MS"/>
            </a:endParaRPr>
          </a:p>
        </p:txBody>
      </p:sp>
      <p:sp>
        <p:nvSpPr>
          <p:cNvPr id="123" name="PlaceHolder 2"/>
          <p:cNvSpPr>
            <a:spLocks noGrp="1"/>
          </p:cNvSpPr>
          <p:nvPr>
            <p:ph/>
          </p:nvPr>
        </p:nvSpPr>
        <p:spPr>
          <a:xfrm>
            <a:off x="677160" y="2160720"/>
            <a:ext cx="8596440" cy="3880440"/>
          </a:xfrm>
          <a:prstGeom prst="rect">
            <a:avLst/>
          </a:prstGeom>
          <a:noFill/>
          <a:ln w="0">
            <a:noFill/>
          </a:ln>
        </p:spPr>
        <p:txBody>
          <a:bodyPr anchor="t">
            <a:noAutofit/>
          </a:bodyPr>
          <a:p>
            <a:endParaRPr b="0" lang="en-US" sz="1800" spc="-1" strike="noStrike">
              <a:solidFill>
                <a:srgbClr val="404040"/>
              </a:solidFill>
              <a:latin typeface="Trebuchet MS"/>
            </a:endParaRPr>
          </a:p>
        </p:txBody>
      </p:sp>
      <p:pic>
        <p:nvPicPr>
          <p:cNvPr id="124" name="Picture 2" descr="C:\Users\jmccauley\Documents\Outreach\Rhymes_with_Orange - earth day.gif"/>
          <p:cNvPicPr/>
          <p:nvPr/>
        </p:nvPicPr>
        <p:blipFill>
          <a:blip r:embed="rId1"/>
          <a:stretch/>
        </p:blipFill>
        <p:spPr>
          <a:xfrm>
            <a:off x="0" y="1684800"/>
            <a:ext cx="10140480" cy="388044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type="title"/>
          </p:nvPr>
        </p:nvSpPr>
        <p:spPr>
          <a:xfrm>
            <a:off x="298080" y="124560"/>
            <a:ext cx="8049240" cy="1400040"/>
          </a:xfrm>
          <a:prstGeom prst="rect">
            <a:avLst/>
          </a:prstGeom>
          <a:noFill/>
          <a:ln w="0">
            <a:noFill/>
          </a:ln>
        </p:spPr>
        <p:txBody>
          <a:bodyPr anchor="t">
            <a:normAutofit fontScale="82000"/>
          </a:bodyPr>
          <a:p>
            <a:pPr>
              <a:lnSpc>
                <a:spcPct val="100000"/>
              </a:lnSpc>
              <a:buNone/>
            </a:pPr>
            <a:r>
              <a:rPr b="1" lang="en-US" sz="4000" spc="-1" strike="noStrike">
                <a:solidFill>
                  <a:srgbClr val="000000"/>
                </a:solidFill>
                <a:latin typeface="Trebuchet MS"/>
              </a:rPr>
              <a:t>Strategic Growth Policy (602 FW 5)</a:t>
            </a:r>
            <a:br/>
            <a:r>
              <a:rPr b="1" lang="en-US" sz="2400" spc="-1" strike="noStrike">
                <a:solidFill>
                  <a:srgbClr val="000000"/>
                </a:solidFill>
                <a:latin typeface="Trebuchet MS"/>
              </a:rPr>
              <a:t>Priority Conservation Features</a:t>
            </a:r>
            <a:endParaRPr b="0" lang="en-US" sz="2400" spc="-1" strike="noStrike">
              <a:solidFill>
                <a:srgbClr val="000000"/>
              </a:solidFill>
              <a:latin typeface="Trebuchet MS"/>
            </a:endParaRPr>
          </a:p>
        </p:txBody>
      </p:sp>
      <p:sp>
        <p:nvSpPr>
          <p:cNvPr id="126" name="PlaceHolder 2"/>
          <p:cNvSpPr>
            <a:spLocks noGrp="1"/>
          </p:cNvSpPr>
          <p:nvPr>
            <p:ph/>
          </p:nvPr>
        </p:nvSpPr>
        <p:spPr>
          <a:xfrm>
            <a:off x="1148400" y="1702440"/>
            <a:ext cx="8534160" cy="4876560"/>
          </a:xfrm>
          <a:prstGeom prst="rect">
            <a:avLst/>
          </a:prstGeom>
          <a:noFill/>
          <a:ln w="0">
            <a:noFill/>
          </a:ln>
        </p:spPr>
        <p:txBody>
          <a:bodyPr anchor="t">
            <a:normAutofit fontScale="97000"/>
          </a:bodyPr>
          <a:p>
            <a:pPr marL="343080" indent="-343080">
              <a:lnSpc>
                <a:spcPct val="100000"/>
              </a:lnSpc>
              <a:spcBef>
                <a:spcPts val="1001"/>
              </a:spcBef>
              <a:buClr>
                <a:srgbClr val="2c3c43"/>
              </a:buClr>
              <a:buSzPct val="80000"/>
              <a:buFont typeface="Wingdings 3" charset="2"/>
              <a:buChar char=""/>
            </a:pPr>
            <a:r>
              <a:rPr b="1" lang="en-US" sz="1800" spc="-1" strike="noStrike">
                <a:solidFill>
                  <a:srgbClr val="404040"/>
                </a:solidFill>
                <a:latin typeface="Trebuchet MS"/>
              </a:rPr>
              <a:t>Recovery of threatened and endangered species</a:t>
            </a:r>
            <a:endParaRPr b="0" lang="en-US" sz="1800" spc="-1" strike="noStrike">
              <a:solidFill>
                <a:srgbClr val="404040"/>
              </a:solidFill>
              <a:latin typeface="Trebuchet MS"/>
            </a:endParaRPr>
          </a:p>
          <a:p>
            <a:pPr marL="399960">
              <a:lnSpc>
                <a:spcPct val="100000"/>
              </a:lnSpc>
              <a:spcBef>
                <a:spcPts val="1001"/>
              </a:spcBef>
              <a:buNone/>
              <a:tabLst>
                <a:tab algn="l" pos="0"/>
              </a:tabLst>
            </a:pPr>
            <a:r>
              <a:rPr b="0" lang="en-US" sz="1800" spc="-1" strike="noStrike">
                <a:solidFill>
                  <a:srgbClr val="404040"/>
                </a:solidFill>
                <a:latin typeface="Trebuchet MS"/>
              </a:rPr>
              <a:t>We may acquire interests in lands and waters where</a:t>
            </a:r>
            <a:r>
              <a:rPr b="0" lang="en-US" sz="1800" spc="-1" strike="noStrike">
                <a:solidFill>
                  <a:srgbClr val="000000"/>
                </a:solidFill>
                <a:latin typeface="Trebuchet MS"/>
              </a:rPr>
              <a:t> FWS </a:t>
            </a:r>
            <a:r>
              <a:rPr b="0" lang="en-US" sz="1800" spc="-1" strike="noStrike">
                <a:solidFill>
                  <a:srgbClr val="404040"/>
                </a:solidFill>
                <a:latin typeface="Trebuchet MS"/>
              </a:rPr>
              <a:t>land acquisition is prescribed in threatened or endangered species recovery plans.</a:t>
            </a:r>
            <a:endParaRPr b="0" lang="en-US" sz="1800" spc="-1" strike="noStrike">
              <a:solidFill>
                <a:srgbClr val="404040"/>
              </a:solidFill>
              <a:latin typeface="Trebuchet MS"/>
            </a:endParaRPr>
          </a:p>
          <a:p>
            <a:pPr marL="343080" indent="-343080">
              <a:lnSpc>
                <a:spcPct val="100000"/>
              </a:lnSpc>
              <a:spcBef>
                <a:spcPts val="1001"/>
              </a:spcBef>
              <a:buClr>
                <a:srgbClr val="2c3c43"/>
              </a:buClr>
              <a:buSzPct val="80000"/>
              <a:buFont typeface="Wingdings 3" charset="2"/>
              <a:buChar char=""/>
              <a:tabLst>
                <a:tab algn="l" pos="0"/>
              </a:tabLst>
            </a:pPr>
            <a:r>
              <a:rPr b="1" lang="en-US" sz="1800" spc="-1" strike="noStrike">
                <a:solidFill>
                  <a:srgbClr val="404040"/>
                </a:solidFill>
                <a:latin typeface="Trebuchet MS"/>
              </a:rPr>
              <a:t>Conserving migratory birds of conservation concern</a:t>
            </a:r>
            <a:endParaRPr b="0" lang="en-US" sz="1800" spc="-1" strike="noStrike">
              <a:solidFill>
                <a:srgbClr val="404040"/>
              </a:solidFill>
              <a:latin typeface="Trebuchet MS"/>
            </a:endParaRPr>
          </a:p>
          <a:p>
            <a:pPr marL="399960">
              <a:lnSpc>
                <a:spcPct val="100000"/>
              </a:lnSpc>
              <a:spcBef>
                <a:spcPts val="1001"/>
              </a:spcBef>
              <a:buNone/>
              <a:tabLst>
                <a:tab algn="l" pos="0"/>
              </a:tabLst>
            </a:pPr>
            <a:r>
              <a:rPr b="0" lang="en-US" sz="1800" spc="-1" strike="noStrike">
                <a:solidFill>
                  <a:srgbClr val="404040"/>
                </a:solidFill>
                <a:latin typeface="Trebuchet MS"/>
              </a:rPr>
              <a:t>We may acquire interests in lands and waters to conserve groups of migratory birds that are of conservation concern if any of the following plans identify the acquisition as contributing toward achieving population objectives:  PIF NA Landbird CP, U.S. Shorebird CP, NA Waterbird CP, and associated step-down management plans.</a:t>
            </a:r>
            <a:endParaRPr b="0" lang="en-US" sz="1800" spc="-1" strike="noStrike">
              <a:solidFill>
                <a:srgbClr val="404040"/>
              </a:solidFill>
              <a:latin typeface="Trebuchet MS"/>
            </a:endParaRPr>
          </a:p>
          <a:p>
            <a:pPr marL="343080" indent="-343080">
              <a:lnSpc>
                <a:spcPct val="100000"/>
              </a:lnSpc>
              <a:spcBef>
                <a:spcPts val="1001"/>
              </a:spcBef>
              <a:buClr>
                <a:srgbClr val="2c3c43"/>
              </a:buClr>
              <a:buSzPct val="80000"/>
              <a:buFont typeface="Wingdings 3" charset="2"/>
              <a:buChar char=""/>
              <a:tabLst>
                <a:tab algn="l" pos="0"/>
              </a:tabLst>
            </a:pPr>
            <a:r>
              <a:rPr b="1" lang="en-US" sz="1800" spc="-1" strike="noStrike">
                <a:solidFill>
                  <a:srgbClr val="404040"/>
                </a:solidFill>
                <a:latin typeface="Trebuchet MS"/>
              </a:rPr>
              <a:t>Implementing the North American Waterfowl Management Plan</a:t>
            </a:r>
            <a:endParaRPr b="0" lang="en-US" sz="1800" spc="-1" strike="noStrike">
              <a:solidFill>
                <a:srgbClr val="404040"/>
              </a:solidFill>
              <a:latin typeface="Trebuchet MS"/>
            </a:endParaRPr>
          </a:p>
          <a:p>
            <a:pPr marL="399960">
              <a:lnSpc>
                <a:spcPct val="100000"/>
              </a:lnSpc>
              <a:spcBef>
                <a:spcPts val="1001"/>
              </a:spcBef>
              <a:buNone/>
              <a:tabLst>
                <a:tab algn="l" pos="0"/>
              </a:tabLst>
            </a:pPr>
            <a:r>
              <a:rPr b="0" lang="en-US" sz="1800" spc="-1" strike="noStrike">
                <a:solidFill>
                  <a:srgbClr val="404040"/>
                </a:solidFill>
                <a:latin typeface="Trebuchet MS"/>
              </a:rPr>
              <a:t>We may acquire interests in lands and waters that will contribute toward achieving the waterfowl population objectives that the </a:t>
            </a:r>
            <a:r>
              <a:rPr b="0" i="1" lang="en-US" sz="1800" spc="-1" strike="noStrike">
                <a:solidFill>
                  <a:srgbClr val="404040"/>
                </a:solidFill>
                <a:latin typeface="Trebuchet MS"/>
              </a:rPr>
              <a:t>North American Waterfowl Management Plan </a:t>
            </a:r>
            <a:r>
              <a:rPr b="0" lang="en-US" sz="1800" spc="-1" strike="noStrike">
                <a:solidFill>
                  <a:srgbClr val="404040"/>
                </a:solidFill>
                <a:latin typeface="Trebuchet MS"/>
              </a:rPr>
              <a:t>and associated Joint Venture step-down management plans have identified.</a:t>
            </a:r>
            <a:endParaRPr b="0" lang="en-US" sz="1800" spc="-1" strike="noStrike">
              <a:solidFill>
                <a:srgbClr val="404040"/>
              </a:solidFill>
              <a:latin typeface="Trebuchet MS"/>
            </a:endParaRPr>
          </a:p>
          <a:p>
            <a:pPr marL="399960">
              <a:lnSpc>
                <a:spcPct val="100000"/>
              </a:lnSpc>
              <a:spcBef>
                <a:spcPts val="1001"/>
              </a:spcBef>
              <a:buNone/>
              <a:tabLst>
                <a:tab algn="l" pos="0"/>
              </a:tabLst>
            </a:pPr>
            <a:endParaRPr b="0" lang="en-US" sz="1800" spc="-1" strike="noStrike">
              <a:solidFill>
                <a:srgbClr val="404040"/>
              </a:solidFill>
              <a:latin typeface="Trebuchet MS"/>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7" name="Picture 1" descr=""/>
          <p:cNvPicPr/>
          <p:nvPr/>
        </p:nvPicPr>
        <p:blipFill>
          <a:blip r:embed="rId1"/>
          <a:stretch/>
        </p:blipFill>
        <p:spPr>
          <a:xfrm>
            <a:off x="4163760" y="0"/>
            <a:ext cx="4109400" cy="6857640"/>
          </a:xfrm>
          <a:prstGeom prst="rect">
            <a:avLst/>
          </a:prstGeom>
          <a:ln w="0">
            <a:noFill/>
          </a:ln>
        </p:spPr>
      </p:pic>
      <p:sp>
        <p:nvSpPr>
          <p:cNvPr id="128" name="PlaceHolder 1"/>
          <p:cNvSpPr>
            <a:spLocks noGrp="1"/>
          </p:cNvSpPr>
          <p:nvPr>
            <p:ph type="title"/>
          </p:nvPr>
        </p:nvSpPr>
        <p:spPr>
          <a:xfrm>
            <a:off x="677160" y="609480"/>
            <a:ext cx="8596440" cy="1320480"/>
          </a:xfrm>
          <a:prstGeom prst="rect">
            <a:avLst/>
          </a:prstGeom>
          <a:noFill/>
          <a:ln w="0">
            <a:noFill/>
          </a:ln>
        </p:spPr>
        <p:txBody>
          <a:bodyPr anchor="t">
            <a:normAutofit/>
          </a:bodyPr>
          <a:p>
            <a:pPr>
              <a:lnSpc>
                <a:spcPct val="100000"/>
              </a:lnSpc>
              <a:buNone/>
            </a:pPr>
            <a:r>
              <a:rPr b="0" lang="en-US" sz="4400" spc="-1" strike="noStrike">
                <a:solidFill>
                  <a:srgbClr val="90c226"/>
                </a:solidFill>
                <a:latin typeface="Trebuchet MS"/>
              </a:rPr>
              <a:t>TRACT</a:t>
            </a:r>
            <a:endParaRPr b="0" lang="en-US" sz="4400" spc="-1" strike="noStrike">
              <a:solidFill>
                <a:srgbClr val="000000"/>
              </a:solidFill>
              <a:latin typeface="Trebuchet MS"/>
            </a:endParaRPr>
          </a:p>
        </p:txBody>
      </p:sp>
      <p:sp>
        <p:nvSpPr>
          <p:cNvPr id="129" name="PlaceHolder 2"/>
          <p:cNvSpPr>
            <a:spLocks noGrp="1"/>
          </p:cNvSpPr>
          <p:nvPr>
            <p:ph/>
          </p:nvPr>
        </p:nvSpPr>
        <p:spPr>
          <a:xfrm>
            <a:off x="677160" y="2160720"/>
            <a:ext cx="8596440" cy="3880440"/>
          </a:xfrm>
          <a:prstGeom prst="rect">
            <a:avLst/>
          </a:prstGeom>
          <a:noFill/>
          <a:ln w="0">
            <a:noFill/>
          </a:ln>
        </p:spPr>
        <p:txBody>
          <a:bodyPr anchor="t">
            <a:normAutofit/>
          </a:bodyPr>
          <a:p>
            <a:pPr marL="343080" indent="-343080">
              <a:lnSpc>
                <a:spcPct val="100000"/>
              </a:lnSpc>
              <a:spcBef>
                <a:spcPts val="1001"/>
              </a:spcBef>
              <a:buClr>
                <a:srgbClr val="90c226"/>
              </a:buClr>
              <a:buSzPct val="80000"/>
              <a:buFont typeface="Wingdings 3" charset="2"/>
              <a:buChar char=""/>
            </a:pPr>
            <a:r>
              <a:rPr b="0" lang="en-US" sz="3600" spc="-1" strike="noStrike">
                <a:solidFill>
                  <a:srgbClr val="404040"/>
                </a:solidFill>
                <a:latin typeface="Trebuchet MS"/>
              </a:rPr>
              <a:t>Targeted</a:t>
            </a:r>
            <a:endParaRPr b="0" lang="en-US" sz="3600" spc="-1" strike="noStrike">
              <a:solidFill>
                <a:srgbClr val="404040"/>
              </a:solidFill>
              <a:latin typeface="Trebuchet MS"/>
            </a:endParaRPr>
          </a:p>
          <a:p>
            <a:pPr marL="343080" indent="-343080">
              <a:lnSpc>
                <a:spcPct val="100000"/>
              </a:lnSpc>
              <a:spcBef>
                <a:spcPts val="1001"/>
              </a:spcBef>
              <a:buClr>
                <a:srgbClr val="90c226"/>
              </a:buClr>
              <a:buSzPct val="80000"/>
              <a:buFont typeface="Wingdings 3" charset="2"/>
              <a:buChar char=""/>
            </a:pPr>
            <a:r>
              <a:rPr b="0" lang="en-US" sz="3600" spc="-1" strike="noStrike">
                <a:solidFill>
                  <a:srgbClr val="404040"/>
                </a:solidFill>
                <a:latin typeface="Trebuchet MS"/>
              </a:rPr>
              <a:t>Resource</a:t>
            </a:r>
            <a:endParaRPr b="0" lang="en-US" sz="3600" spc="-1" strike="noStrike">
              <a:solidFill>
                <a:srgbClr val="404040"/>
              </a:solidFill>
              <a:latin typeface="Trebuchet MS"/>
            </a:endParaRPr>
          </a:p>
          <a:p>
            <a:pPr marL="343080" indent="-343080">
              <a:lnSpc>
                <a:spcPct val="100000"/>
              </a:lnSpc>
              <a:spcBef>
                <a:spcPts val="1001"/>
              </a:spcBef>
              <a:buClr>
                <a:srgbClr val="90c226"/>
              </a:buClr>
              <a:buSzPct val="80000"/>
              <a:buFont typeface="Wingdings 3" charset="2"/>
              <a:buChar char=""/>
            </a:pPr>
            <a:r>
              <a:rPr b="0" lang="en-US" sz="3600" spc="-1" strike="noStrike">
                <a:solidFill>
                  <a:srgbClr val="404040"/>
                </a:solidFill>
                <a:latin typeface="Trebuchet MS"/>
              </a:rPr>
              <a:t>Acquisition </a:t>
            </a:r>
            <a:endParaRPr b="0" lang="en-US" sz="3600" spc="-1" strike="noStrike">
              <a:solidFill>
                <a:srgbClr val="404040"/>
              </a:solidFill>
              <a:latin typeface="Trebuchet MS"/>
            </a:endParaRPr>
          </a:p>
          <a:p>
            <a:pPr marL="343080" indent="-343080">
              <a:lnSpc>
                <a:spcPct val="100000"/>
              </a:lnSpc>
              <a:spcBef>
                <a:spcPts val="1001"/>
              </a:spcBef>
              <a:buClr>
                <a:srgbClr val="90c226"/>
              </a:buClr>
              <a:buSzPct val="80000"/>
              <a:buFont typeface="Wingdings 3" charset="2"/>
              <a:buChar char=""/>
            </a:pPr>
            <a:r>
              <a:rPr b="0" lang="en-US" sz="3600" spc="-1" strike="noStrike">
                <a:solidFill>
                  <a:srgbClr val="404040"/>
                </a:solidFill>
                <a:latin typeface="Trebuchet MS"/>
              </a:rPr>
              <a:t>Comparison </a:t>
            </a:r>
            <a:endParaRPr b="0" lang="en-US" sz="3600" spc="-1" strike="noStrike">
              <a:solidFill>
                <a:srgbClr val="404040"/>
              </a:solidFill>
              <a:latin typeface="Trebuchet MS"/>
            </a:endParaRPr>
          </a:p>
          <a:p>
            <a:pPr marL="343080" indent="-343080">
              <a:lnSpc>
                <a:spcPct val="100000"/>
              </a:lnSpc>
              <a:spcBef>
                <a:spcPts val="1001"/>
              </a:spcBef>
              <a:buClr>
                <a:srgbClr val="90c226"/>
              </a:buClr>
              <a:buSzPct val="80000"/>
              <a:buFont typeface="Wingdings 3" charset="2"/>
              <a:buChar char=""/>
            </a:pPr>
            <a:r>
              <a:rPr b="0" lang="en-US" sz="3600" spc="-1" strike="noStrike">
                <a:solidFill>
                  <a:srgbClr val="404040"/>
                </a:solidFill>
                <a:latin typeface="Trebuchet MS"/>
              </a:rPr>
              <a:t>Tool</a:t>
            </a:r>
            <a:endParaRPr b="0" lang="en-US" sz="3600" spc="-1" strike="noStrike">
              <a:solidFill>
                <a:srgbClr val="404040"/>
              </a:solidFill>
              <a:latin typeface="Trebuchet MS"/>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42">
                                  <p:stCondLst>
                                    <p:cond delay="1000"/>
                                  </p:stCondLst>
                                  <p:childTnLst>
                                    <p:set>
                                      <p:cBhvr>
                                        <p:cTn id="6" dur="1" fill="hold">
                                          <p:stCondLst>
                                            <p:cond delay="0"/>
                                          </p:stCondLst>
                                        </p:cTn>
                                        <p:tgtEl>
                                          <p:spTgt spid="129">
                                            <p:txEl>
                                              <p:pRg st="0" end="0"/>
                                            </p:txEl>
                                          </p:spTgt>
                                        </p:tgtEl>
                                        <p:attrNameLst>
                                          <p:attrName>style.visibility</p:attrName>
                                        </p:attrNameLst>
                                      </p:cBhvr>
                                      <p:to>
                                        <p:strVal val="visible"/>
                                      </p:to>
                                    </p:set>
                                    <p:animEffect filter="fade" transition="in">
                                      <p:cBhvr additive="repl">
                                        <p:cTn id="7" dur="1000"/>
                                        <p:tgtEl>
                                          <p:spTgt spid="129">
                                            <p:txEl>
                                              <p:pRg st="0" end="0"/>
                                            </p:txEl>
                                          </p:spTgt>
                                        </p:tgtEl>
                                      </p:cBhvr>
                                    </p:animEffect>
                                    <p:anim calcmode="lin" valueType="num">
                                      <p:cBhvr additive="repl">
                                        <p:cTn id="8" dur="1000" fill="hold"/>
                                        <p:tgtEl>
                                          <p:spTgt spid="129">
                                            <p:txEl>
                                              <p:pRg st="0" end="0"/>
                                            </p:txEl>
                                          </p:spTgt>
                                        </p:tgtEl>
                                        <p:attrNameLst>
                                          <p:attrName>ppt_x</p:attrName>
                                        </p:attrNameLst>
                                      </p:cBhvr>
                                      <p:tavLst>
                                        <p:tav tm="0">
                                          <p:val>
                                            <p:strVal val="#ppt_x"/>
                                          </p:val>
                                        </p:tav>
                                        <p:tav tm="100000">
                                          <p:val>
                                            <p:strVal val="#ppt_x"/>
                                          </p:val>
                                        </p:tav>
                                      </p:tavLst>
                                    </p:anim>
                                    <p:anim calcmode="lin" valueType="num">
                                      <p:cBhvr additive="repl">
                                        <p:cTn id="9" dur="1000" fill="hold"/>
                                        <p:tgtEl>
                                          <p:spTgt spid="1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nodeType="clickEffect" fill="hold" presetClass="entr" presetID="42">
                                  <p:stCondLst>
                                    <p:cond delay="1000"/>
                                  </p:stCondLst>
                                  <p:childTnLst>
                                    <p:set>
                                      <p:cBhvr>
                                        <p:cTn id="13" dur="1" fill="hold">
                                          <p:stCondLst>
                                            <p:cond delay="0"/>
                                          </p:stCondLst>
                                        </p:cTn>
                                        <p:tgtEl>
                                          <p:spTgt spid="129">
                                            <p:txEl>
                                              <p:pRg st="1" end="1"/>
                                            </p:txEl>
                                          </p:spTgt>
                                        </p:tgtEl>
                                        <p:attrNameLst>
                                          <p:attrName>style.visibility</p:attrName>
                                        </p:attrNameLst>
                                      </p:cBhvr>
                                      <p:to>
                                        <p:strVal val="visible"/>
                                      </p:to>
                                    </p:set>
                                    <p:animEffect filter="fade" transition="in">
                                      <p:cBhvr additive="repl">
                                        <p:cTn id="14" dur="1000"/>
                                        <p:tgtEl>
                                          <p:spTgt spid="129">
                                            <p:txEl>
                                              <p:pRg st="1" end="1"/>
                                            </p:txEl>
                                          </p:spTgt>
                                        </p:tgtEl>
                                      </p:cBhvr>
                                    </p:animEffect>
                                    <p:anim calcmode="lin" valueType="num">
                                      <p:cBhvr additive="repl">
                                        <p:cTn id="15" dur="1000" fill="hold"/>
                                        <p:tgtEl>
                                          <p:spTgt spid="129">
                                            <p:txEl>
                                              <p:pRg st="1" end="1"/>
                                            </p:txEl>
                                          </p:spTgt>
                                        </p:tgtEl>
                                        <p:attrNameLst>
                                          <p:attrName>ppt_x</p:attrName>
                                        </p:attrNameLst>
                                      </p:cBhvr>
                                      <p:tavLst>
                                        <p:tav tm="0">
                                          <p:val>
                                            <p:strVal val="#ppt_x"/>
                                          </p:val>
                                        </p:tav>
                                        <p:tav tm="100000">
                                          <p:val>
                                            <p:strVal val="#ppt_x"/>
                                          </p:val>
                                        </p:tav>
                                      </p:tavLst>
                                    </p:anim>
                                    <p:anim calcmode="lin" valueType="num">
                                      <p:cBhvr additive="repl">
                                        <p:cTn id="16" dur="1000" fill="hold"/>
                                        <p:tgtEl>
                                          <p:spTgt spid="12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nodeType="clickEffect" fill="hold" presetClass="entr" presetID="42">
                                  <p:stCondLst>
                                    <p:cond delay="1000"/>
                                  </p:stCondLst>
                                  <p:childTnLst>
                                    <p:set>
                                      <p:cBhvr>
                                        <p:cTn id="20" dur="1" fill="hold">
                                          <p:stCondLst>
                                            <p:cond delay="0"/>
                                          </p:stCondLst>
                                        </p:cTn>
                                        <p:tgtEl>
                                          <p:spTgt spid="129">
                                            <p:txEl>
                                              <p:pRg st="2" end="2"/>
                                            </p:txEl>
                                          </p:spTgt>
                                        </p:tgtEl>
                                        <p:attrNameLst>
                                          <p:attrName>style.visibility</p:attrName>
                                        </p:attrNameLst>
                                      </p:cBhvr>
                                      <p:to>
                                        <p:strVal val="visible"/>
                                      </p:to>
                                    </p:set>
                                    <p:animEffect filter="fade" transition="in">
                                      <p:cBhvr additive="repl">
                                        <p:cTn id="21" dur="1000"/>
                                        <p:tgtEl>
                                          <p:spTgt spid="129">
                                            <p:txEl>
                                              <p:pRg st="2" end="2"/>
                                            </p:txEl>
                                          </p:spTgt>
                                        </p:tgtEl>
                                      </p:cBhvr>
                                    </p:animEffect>
                                    <p:anim calcmode="lin" valueType="num">
                                      <p:cBhvr additive="repl">
                                        <p:cTn id="22" dur="1000" fill="hold"/>
                                        <p:tgtEl>
                                          <p:spTgt spid="129">
                                            <p:txEl>
                                              <p:pRg st="2" end="2"/>
                                            </p:txEl>
                                          </p:spTgt>
                                        </p:tgtEl>
                                        <p:attrNameLst>
                                          <p:attrName>ppt_x</p:attrName>
                                        </p:attrNameLst>
                                      </p:cBhvr>
                                      <p:tavLst>
                                        <p:tav tm="0">
                                          <p:val>
                                            <p:strVal val="#ppt_x"/>
                                          </p:val>
                                        </p:tav>
                                        <p:tav tm="100000">
                                          <p:val>
                                            <p:strVal val="#ppt_x"/>
                                          </p:val>
                                        </p:tav>
                                      </p:tavLst>
                                    </p:anim>
                                    <p:anim calcmode="lin" valueType="num">
                                      <p:cBhvr additive="repl">
                                        <p:cTn id="23" dur="1000" fill="hold"/>
                                        <p:tgtEl>
                                          <p:spTgt spid="12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nodeType="clickEffect" fill="hold" presetClass="entr" presetID="42">
                                  <p:stCondLst>
                                    <p:cond delay="1000"/>
                                  </p:stCondLst>
                                  <p:childTnLst>
                                    <p:set>
                                      <p:cBhvr>
                                        <p:cTn id="27" dur="1" fill="hold">
                                          <p:stCondLst>
                                            <p:cond delay="0"/>
                                          </p:stCondLst>
                                        </p:cTn>
                                        <p:tgtEl>
                                          <p:spTgt spid="129">
                                            <p:txEl>
                                              <p:pRg st="3" end="3"/>
                                            </p:txEl>
                                          </p:spTgt>
                                        </p:tgtEl>
                                        <p:attrNameLst>
                                          <p:attrName>style.visibility</p:attrName>
                                        </p:attrNameLst>
                                      </p:cBhvr>
                                      <p:to>
                                        <p:strVal val="visible"/>
                                      </p:to>
                                    </p:set>
                                    <p:animEffect filter="fade" transition="in">
                                      <p:cBhvr additive="repl">
                                        <p:cTn id="28" dur="1000"/>
                                        <p:tgtEl>
                                          <p:spTgt spid="129">
                                            <p:txEl>
                                              <p:pRg st="3" end="3"/>
                                            </p:txEl>
                                          </p:spTgt>
                                        </p:tgtEl>
                                      </p:cBhvr>
                                    </p:animEffect>
                                    <p:anim calcmode="lin" valueType="num">
                                      <p:cBhvr additive="repl">
                                        <p:cTn id="29" dur="1000" fill="hold"/>
                                        <p:tgtEl>
                                          <p:spTgt spid="129">
                                            <p:txEl>
                                              <p:pRg st="3" end="3"/>
                                            </p:txEl>
                                          </p:spTgt>
                                        </p:tgtEl>
                                        <p:attrNameLst>
                                          <p:attrName>ppt_x</p:attrName>
                                        </p:attrNameLst>
                                      </p:cBhvr>
                                      <p:tavLst>
                                        <p:tav tm="0">
                                          <p:val>
                                            <p:strVal val="#ppt_x"/>
                                          </p:val>
                                        </p:tav>
                                        <p:tav tm="100000">
                                          <p:val>
                                            <p:strVal val="#ppt_x"/>
                                          </p:val>
                                        </p:tav>
                                      </p:tavLst>
                                    </p:anim>
                                    <p:anim calcmode="lin" valueType="num">
                                      <p:cBhvr additive="repl">
                                        <p:cTn id="30" dur="1000" fill="hold"/>
                                        <p:tgtEl>
                                          <p:spTgt spid="12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nodeType="clickEffect" fill="hold" presetClass="entr" presetID="42">
                                  <p:stCondLst>
                                    <p:cond delay="1000"/>
                                  </p:stCondLst>
                                  <p:childTnLst>
                                    <p:set>
                                      <p:cBhvr>
                                        <p:cTn id="34" dur="1" fill="hold">
                                          <p:stCondLst>
                                            <p:cond delay="0"/>
                                          </p:stCondLst>
                                        </p:cTn>
                                        <p:tgtEl>
                                          <p:spTgt spid="129">
                                            <p:txEl>
                                              <p:pRg st="4" end="4"/>
                                            </p:txEl>
                                          </p:spTgt>
                                        </p:tgtEl>
                                        <p:attrNameLst>
                                          <p:attrName>style.visibility</p:attrName>
                                        </p:attrNameLst>
                                      </p:cBhvr>
                                      <p:to>
                                        <p:strVal val="visible"/>
                                      </p:to>
                                    </p:set>
                                    <p:animEffect filter="fade" transition="in">
                                      <p:cBhvr additive="repl">
                                        <p:cTn id="35" dur="1000"/>
                                        <p:tgtEl>
                                          <p:spTgt spid="129">
                                            <p:txEl>
                                              <p:pRg st="4" end="4"/>
                                            </p:txEl>
                                          </p:spTgt>
                                        </p:tgtEl>
                                      </p:cBhvr>
                                    </p:animEffect>
                                    <p:anim calcmode="lin" valueType="num">
                                      <p:cBhvr additive="repl">
                                        <p:cTn id="36" dur="1000" fill="hold"/>
                                        <p:tgtEl>
                                          <p:spTgt spid="129">
                                            <p:txEl>
                                              <p:pRg st="4" end="4"/>
                                            </p:txEl>
                                          </p:spTgt>
                                        </p:tgtEl>
                                        <p:attrNameLst>
                                          <p:attrName>ppt_x</p:attrName>
                                        </p:attrNameLst>
                                      </p:cBhvr>
                                      <p:tavLst>
                                        <p:tav tm="0">
                                          <p:val>
                                            <p:strVal val="#ppt_x"/>
                                          </p:val>
                                        </p:tav>
                                        <p:tav tm="100000">
                                          <p:val>
                                            <p:strVal val="#ppt_x"/>
                                          </p:val>
                                        </p:tav>
                                      </p:tavLst>
                                    </p:anim>
                                    <p:anim calcmode="lin" valueType="num">
                                      <p:cBhvr additive="repl">
                                        <p:cTn id="37" dur="1000" fill="hold"/>
                                        <p:tgtEl>
                                          <p:spTgt spid="12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nodeType="clickEffect" fill="hold" presetClass="entr" presetID="1">
                                  <p:stCondLst>
                                    <p:cond delay="0"/>
                                  </p:stCondLst>
                                  <p:childTnLst>
                                    <p:set>
                                      <p:cBhvr>
                                        <p:cTn id="41"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0" name="Picture 2" descr=""/>
          <p:cNvPicPr/>
          <p:nvPr/>
        </p:nvPicPr>
        <p:blipFill>
          <a:blip r:embed="rId1"/>
          <a:stretch/>
        </p:blipFill>
        <p:spPr>
          <a:xfrm>
            <a:off x="1828800" y="151560"/>
            <a:ext cx="8534160" cy="6554160"/>
          </a:xfrm>
          <a:prstGeom prst="rect">
            <a:avLst/>
          </a:prstGeom>
          <a:ln w="0">
            <a:noFill/>
          </a:ln>
        </p:spPr>
      </p:pic>
    </p:spTree>
  </p:cSld>
  <mc:AlternateContent>
    <mc:Choice Requires="p14">
      <p:transition p14:dur="10"/>
    </mc:Choice>
    <mc:Fallback>
      <p:transition/>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PlaceHolder 1"/>
          <p:cNvSpPr>
            <a:spLocks noGrp="1"/>
          </p:cNvSpPr>
          <p:nvPr>
            <p:ph type="title"/>
          </p:nvPr>
        </p:nvSpPr>
        <p:spPr>
          <a:xfrm>
            <a:off x="677160" y="576000"/>
            <a:ext cx="8596440" cy="616680"/>
          </a:xfrm>
          <a:prstGeom prst="rect">
            <a:avLst/>
          </a:prstGeom>
          <a:noFill/>
          <a:ln w="0">
            <a:noFill/>
          </a:ln>
        </p:spPr>
        <p:txBody>
          <a:bodyPr anchor="t">
            <a:normAutofit fontScale="95000"/>
          </a:bodyPr>
          <a:p>
            <a:pPr>
              <a:lnSpc>
                <a:spcPct val="100000"/>
              </a:lnSpc>
              <a:buNone/>
            </a:pPr>
            <a:r>
              <a:rPr b="0" lang="en-US" sz="3600" spc="-1" strike="noStrike">
                <a:solidFill>
                  <a:srgbClr val="90c226"/>
                </a:solidFill>
                <a:latin typeface="Trebuchet MS"/>
              </a:rPr>
              <a:t>Questions already posed </a:t>
            </a:r>
            <a:endParaRPr b="0" lang="en-US" sz="3600" spc="-1" strike="noStrike">
              <a:solidFill>
                <a:srgbClr val="000000"/>
              </a:solidFill>
              <a:latin typeface="Trebuchet MS"/>
            </a:endParaRPr>
          </a:p>
        </p:txBody>
      </p:sp>
      <p:sp>
        <p:nvSpPr>
          <p:cNvPr id="132" name="PlaceHolder 2"/>
          <p:cNvSpPr>
            <a:spLocks noGrp="1"/>
          </p:cNvSpPr>
          <p:nvPr>
            <p:ph/>
          </p:nvPr>
        </p:nvSpPr>
        <p:spPr>
          <a:xfrm>
            <a:off x="565920" y="1488600"/>
            <a:ext cx="9670680" cy="5235120"/>
          </a:xfrm>
          <a:prstGeom prst="rect">
            <a:avLst/>
          </a:prstGeom>
          <a:noFill/>
          <a:ln w="0">
            <a:noFill/>
          </a:ln>
        </p:spPr>
        <p:txBody>
          <a:bodyPr anchor="t">
            <a:normAutofit fontScale="99000"/>
          </a:bodyPr>
          <a:p>
            <a:pPr marL="285840" indent="-285840">
              <a:lnSpc>
                <a:spcPct val="100000"/>
              </a:lnSpc>
              <a:spcBef>
                <a:spcPts val="1001"/>
              </a:spcBef>
              <a:buClr>
                <a:srgbClr val="90c226"/>
              </a:buClr>
              <a:buSzPct val="80000"/>
              <a:buFont typeface="Wingdings" charset="2"/>
              <a:buChar char=""/>
            </a:pPr>
            <a:r>
              <a:rPr b="0" lang="en-US" sz="1800" spc="-1" strike="noStrike">
                <a:solidFill>
                  <a:srgbClr val="555555"/>
                </a:solidFill>
                <a:latin typeface="Verdana"/>
              </a:rPr>
              <a:t>Funding for refuge land acquisition</a:t>
            </a:r>
            <a:endParaRPr b="0" lang="en-US" sz="1800" spc="-1" strike="noStrike">
              <a:solidFill>
                <a:srgbClr val="404040"/>
              </a:solidFill>
              <a:latin typeface="Trebuchet MS"/>
            </a:endParaRPr>
          </a:p>
          <a:p>
            <a:pPr lvl="1" marL="685800" indent="-285840">
              <a:lnSpc>
                <a:spcPct val="100000"/>
              </a:lnSpc>
              <a:spcBef>
                <a:spcPts val="1001"/>
              </a:spcBef>
              <a:buClr>
                <a:srgbClr val="90c226"/>
              </a:buClr>
              <a:buSzPct val="80000"/>
              <a:buFont typeface="Wingdings" charset="2"/>
              <a:buChar char=""/>
            </a:pPr>
            <a:r>
              <a:rPr b="0" lang="en-US" sz="1600" spc="-1" strike="noStrike">
                <a:solidFill>
                  <a:srgbClr val="555555"/>
                </a:solidFill>
                <a:latin typeface="Verdana"/>
              </a:rPr>
              <a:t>Land and Water Conservation Fund</a:t>
            </a:r>
            <a:endParaRPr b="0" lang="en-US" sz="1600" spc="-1" strike="noStrike">
              <a:solidFill>
                <a:srgbClr val="404040"/>
              </a:solidFill>
              <a:latin typeface="Trebuchet MS"/>
            </a:endParaRPr>
          </a:p>
          <a:p>
            <a:pPr lvl="2" marL="1085760" indent="-228600">
              <a:lnSpc>
                <a:spcPct val="100000"/>
              </a:lnSpc>
              <a:spcBef>
                <a:spcPts val="1001"/>
              </a:spcBef>
              <a:buClr>
                <a:srgbClr val="90c226"/>
              </a:buClr>
              <a:buSzPct val="80000"/>
              <a:buFont typeface="Wingdings" charset="2"/>
              <a:buChar char=""/>
            </a:pPr>
            <a:r>
              <a:rPr b="0" lang="en-US" sz="1400" spc="-1" strike="noStrike">
                <a:solidFill>
                  <a:srgbClr val="555555"/>
                </a:solidFill>
                <a:latin typeface="Verdana"/>
              </a:rPr>
              <a:t>Great American Outdoors Act 2020</a:t>
            </a:r>
            <a:endParaRPr b="0" lang="en-US" sz="1400" spc="-1" strike="noStrike">
              <a:solidFill>
                <a:srgbClr val="404040"/>
              </a:solidFill>
              <a:latin typeface="Trebuchet MS"/>
            </a:endParaRPr>
          </a:p>
          <a:p>
            <a:pPr marL="343080" indent="-343080">
              <a:lnSpc>
                <a:spcPct val="100000"/>
              </a:lnSpc>
              <a:spcBef>
                <a:spcPts val="1001"/>
              </a:spcBef>
              <a:buClr>
                <a:srgbClr val="90c226"/>
              </a:buClr>
              <a:buSzPct val="80000"/>
              <a:buFont typeface="Wingdings 3" charset="2"/>
              <a:buChar char=""/>
            </a:pPr>
            <a:r>
              <a:rPr b="0" lang="en-US" sz="1800" spc="-1" strike="noStrike">
                <a:solidFill>
                  <a:srgbClr val="555555"/>
                </a:solidFill>
                <a:latin typeface="Verdana"/>
              </a:rPr>
              <a:t>Refuge LWCF Appropriations – $101.8m in FY22 (</a:t>
            </a:r>
            <a:r>
              <a:rPr b="0" lang="en-US" sz="1800" spc="-1" strike="noStrike">
                <a:solidFill>
                  <a:srgbClr val="000000"/>
                </a:solidFill>
                <a:latin typeface="Calibri"/>
              </a:rPr>
              <a:t>Projects: $57.8M, Rec access: 15.5, IEH: 10, Exchanges: 1, Acq. Mgmt: 17, Planning: 0.46)</a:t>
            </a:r>
            <a:endParaRPr b="0" lang="en-US" sz="1800" spc="-1" strike="noStrike">
              <a:solidFill>
                <a:srgbClr val="404040"/>
              </a:solidFill>
              <a:latin typeface="Trebuchet MS"/>
            </a:endParaRPr>
          </a:p>
          <a:p>
            <a:pPr lvl="1" marL="685800" indent="-285840">
              <a:lnSpc>
                <a:spcPct val="100000"/>
              </a:lnSpc>
              <a:spcBef>
                <a:spcPts val="1001"/>
              </a:spcBef>
              <a:buClr>
                <a:srgbClr val="90c226"/>
              </a:buClr>
              <a:buSzPct val="80000"/>
              <a:buFont typeface="Wingdings" charset="2"/>
              <a:buChar char=""/>
            </a:pPr>
            <a:r>
              <a:rPr b="0" lang="en-US" sz="1600" spc="-1" strike="noStrike">
                <a:solidFill>
                  <a:srgbClr val="555555"/>
                </a:solidFill>
                <a:latin typeface="Verdana"/>
              </a:rPr>
              <a:t>Migratory Bird Conservation Fund</a:t>
            </a:r>
            <a:endParaRPr b="0" lang="en-US" sz="1600" spc="-1" strike="noStrike">
              <a:solidFill>
                <a:srgbClr val="404040"/>
              </a:solidFill>
              <a:latin typeface="Trebuchet MS"/>
            </a:endParaRPr>
          </a:p>
          <a:p>
            <a:pPr lvl="1" marL="743040" indent="-285840">
              <a:lnSpc>
                <a:spcPct val="100000"/>
              </a:lnSpc>
              <a:spcBef>
                <a:spcPts val="1001"/>
              </a:spcBef>
              <a:buClr>
                <a:srgbClr val="90c226"/>
              </a:buClr>
              <a:buSzPct val="80000"/>
              <a:buFont typeface="Wingdings" charset="2"/>
              <a:buChar char=""/>
            </a:pPr>
            <a:r>
              <a:rPr b="0" lang="en-US" sz="1400" spc="-1" strike="noStrike">
                <a:solidFill>
                  <a:srgbClr val="4a4a4a"/>
                </a:solidFill>
                <a:latin typeface="Verdana"/>
                <a:ea typeface="Verdana"/>
              </a:rPr>
              <a:t>John Boozman, Sen. from AR, Martin Heinrich, Sen. from NM, Robert Wittman, Rep. from VA, Mike Thompson, Rep. from California, DOI, USDA, EPA</a:t>
            </a:r>
            <a:endParaRPr b="0" lang="en-US" sz="1400" spc="-1" strike="noStrike">
              <a:solidFill>
                <a:srgbClr val="404040"/>
              </a:solidFill>
              <a:latin typeface="Trebuchet MS"/>
            </a:endParaRPr>
          </a:p>
          <a:p>
            <a:pPr lvl="1" marL="743040" indent="-285840">
              <a:lnSpc>
                <a:spcPct val="100000"/>
              </a:lnSpc>
              <a:spcBef>
                <a:spcPts val="1001"/>
              </a:spcBef>
              <a:buClr>
                <a:srgbClr val="90c226"/>
              </a:buClr>
              <a:buSzPct val="80000"/>
              <a:buFont typeface="Wingdings" charset="2"/>
              <a:buChar char=""/>
            </a:pPr>
            <a:r>
              <a:rPr b="0" lang="en-US" sz="1400" spc="-1" strike="noStrike">
                <a:solidFill>
                  <a:srgbClr val="555555"/>
                </a:solidFill>
                <a:latin typeface="Verdana"/>
                <a:ea typeface="Verdana"/>
              </a:rPr>
              <a:t>$40m (duck stamps) + $30m (import duties) + more = over $80m annually!</a:t>
            </a:r>
            <a:endParaRPr b="0" lang="en-US" sz="1400" spc="-1" strike="noStrike">
              <a:solidFill>
                <a:srgbClr val="404040"/>
              </a:solidFill>
              <a:latin typeface="Trebuchet MS"/>
            </a:endParaRPr>
          </a:p>
          <a:p>
            <a:pPr marL="285840" indent="-343080">
              <a:lnSpc>
                <a:spcPct val="100000"/>
              </a:lnSpc>
              <a:spcBef>
                <a:spcPts val="1001"/>
              </a:spcBef>
              <a:buClr>
                <a:srgbClr val="90c226"/>
              </a:buClr>
              <a:buSzPct val="80000"/>
              <a:buFont typeface="Wingdings" charset="2"/>
              <a:buChar char=""/>
            </a:pPr>
            <a:r>
              <a:rPr b="0" lang="en-US" sz="1800" spc="-1" strike="noStrike">
                <a:solidFill>
                  <a:srgbClr val="555555"/>
                </a:solidFill>
                <a:latin typeface="Verdana"/>
                <a:ea typeface="Verdana"/>
              </a:rPr>
              <a:t>30x30 America the Beautiful</a:t>
            </a:r>
            <a:endParaRPr b="0" lang="en-US" sz="1800" spc="-1" strike="noStrike">
              <a:solidFill>
                <a:srgbClr val="404040"/>
              </a:solidFill>
              <a:latin typeface="Trebuchet MS"/>
            </a:endParaRPr>
          </a:p>
          <a:p>
            <a:pPr marL="285840" indent="-285840">
              <a:lnSpc>
                <a:spcPct val="100000"/>
              </a:lnSpc>
              <a:spcBef>
                <a:spcPts val="1001"/>
              </a:spcBef>
              <a:buClr>
                <a:srgbClr val="90c226"/>
              </a:buClr>
              <a:buSzPct val="80000"/>
              <a:buFont typeface="Wingdings" charset="2"/>
              <a:buChar char=""/>
            </a:pPr>
            <a:r>
              <a:rPr b="0" lang="en-US" sz="1800" spc="-1" strike="noStrike">
                <a:solidFill>
                  <a:srgbClr val="555555"/>
                </a:solidFill>
                <a:latin typeface="Verdana"/>
                <a:ea typeface="Verdana"/>
              </a:rPr>
              <a:t>Do you know how land acquisition priorities are determined for USFWS? </a:t>
            </a:r>
            <a:endParaRPr b="0" lang="en-US" sz="1800" spc="-1" strike="noStrike">
              <a:solidFill>
                <a:srgbClr val="404040"/>
              </a:solidFill>
              <a:latin typeface="Trebuchet MS"/>
            </a:endParaRPr>
          </a:p>
          <a:p>
            <a:pPr marL="285840" indent="-285840">
              <a:lnSpc>
                <a:spcPct val="100000"/>
              </a:lnSpc>
              <a:spcBef>
                <a:spcPts val="1001"/>
              </a:spcBef>
              <a:buClr>
                <a:srgbClr val="90c226"/>
              </a:buClr>
              <a:buSzPct val="80000"/>
              <a:buFont typeface="Wingdings" charset="2"/>
              <a:buChar char=""/>
            </a:pPr>
            <a:r>
              <a:rPr b="0" lang="en-US" sz="1800" spc="-1" strike="noStrike">
                <a:solidFill>
                  <a:srgbClr val="555555"/>
                </a:solidFill>
                <a:latin typeface="Verdana"/>
                <a:ea typeface="Verdana"/>
              </a:rPr>
              <a:t>Can Friends acquire lands? </a:t>
            </a:r>
            <a:endParaRPr b="0" lang="en-US" sz="1800" spc="-1" strike="noStrike">
              <a:solidFill>
                <a:srgbClr val="404040"/>
              </a:solidFill>
              <a:latin typeface="Trebuchet MS"/>
            </a:endParaRPr>
          </a:p>
          <a:p>
            <a:pPr marL="285840" indent="-285840">
              <a:lnSpc>
                <a:spcPct val="100000"/>
              </a:lnSpc>
              <a:spcBef>
                <a:spcPts val="1001"/>
              </a:spcBef>
              <a:buClr>
                <a:srgbClr val="90c226"/>
              </a:buClr>
              <a:buSzPct val="80000"/>
              <a:buFont typeface="Wingdings" charset="2"/>
              <a:buChar char=""/>
            </a:pPr>
            <a:r>
              <a:rPr b="0" lang="en-US" sz="1800" spc="-1" strike="noStrike">
                <a:solidFill>
                  <a:srgbClr val="555555"/>
                </a:solidFill>
                <a:latin typeface="Verdana"/>
                <a:ea typeface="Verdana"/>
              </a:rPr>
              <a:t>Do you wonder how Friends can influence funding decisions for land acquisition? </a:t>
            </a:r>
            <a:endParaRPr b="0" lang="en-US" sz="1800" spc="-1" strike="noStrike">
              <a:solidFill>
                <a:srgbClr val="404040"/>
              </a:solidFill>
              <a:latin typeface="Trebuchet MS"/>
            </a:endParaRPr>
          </a:p>
          <a:p>
            <a:pPr marL="285840" indent="-285840">
              <a:lnSpc>
                <a:spcPct val="100000"/>
              </a:lnSpc>
              <a:spcBef>
                <a:spcPts val="1001"/>
              </a:spcBef>
              <a:buClr>
                <a:srgbClr val="90c226"/>
              </a:buClr>
              <a:buSzPct val="80000"/>
              <a:buFont typeface="Wingdings" charset="2"/>
              <a:buChar char=""/>
            </a:pPr>
            <a:r>
              <a:rPr b="0" lang="en-US" sz="1800" spc="-1" strike="noStrike">
                <a:solidFill>
                  <a:srgbClr val="555555"/>
                </a:solidFill>
                <a:latin typeface="Verdana"/>
                <a:ea typeface="Verdana"/>
              </a:rPr>
              <a:t>More questions?</a:t>
            </a:r>
            <a:endParaRPr b="0" lang="en-US" sz="1800" spc="-1" strike="noStrike">
              <a:solidFill>
                <a:srgbClr val="404040"/>
              </a:solidFill>
              <a:latin typeface="Trebuchet MS"/>
            </a:endParaRPr>
          </a:p>
          <a:p>
            <a:pPr>
              <a:lnSpc>
                <a:spcPct val="100000"/>
              </a:lnSpc>
              <a:spcBef>
                <a:spcPts val="1001"/>
              </a:spcBef>
              <a:buNone/>
            </a:pPr>
            <a:endParaRPr b="0" lang="en-US" sz="1800" spc="-1" strike="noStrike">
              <a:solidFill>
                <a:srgbClr val="404040"/>
              </a:solidFill>
              <a:latin typeface="Trebuchet MS"/>
            </a:endParaRPr>
          </a:p>
        </p:txBody>
      </p:sp>
      <p:sp>
        <p:nvSpPr>
          <p:cNvPr id="133" name="Rectangle 1"/>
          <p:cNvSpPr/>
          <p:nvPr/>
        </p:nvSpPr>
        <p:spPr>
          <a:xfrm>
            <a:off x="6003720" y="-91080"/>
            <a:ext cx="183960" cy="639360"/>
          </a:xfrm>
          <a:prstGeom prst="rect">
            <a:avLst/>
          </a:prstGeom>
          <a:noFill/>
          <a:ln w="0">
            <a:noFill/>
          </a:ln>
        </p:spPr>
        <p:style>
          <a:lnRef idx="0"/>
          <a:fillRef idx="0"/>
          <a:effectRef idx="0"/>
          <a:fontRef idx="minor"/>
        </p:style>
        <p:txBody>
          <a:bodyPr numCol="1" spcCol="0" wrap="none" anchor="ctr">
            <a:spAutoFit/>
          </a:bodyPr>
          <a:p>
            <a:pPr algn="ctr">
              <a:lnSpc>
                <a:spcPct val="100000"/>
              </a:lnSpc>
              <a:buNone/>
              <a:tabLst>
                <a:tab algn="l" pos="0"/>
              </a:tabLst>
            </a:pPr>
            <a:endParaRPr b="0" lang="en-US" sz="1800" spc="-1" strike="noStrike">
              <a:latin typeface="Arial"/>
            </a:endParaRPr>
          </a:p>
          <a:p>
            <a:pPr algn="ctr">
              <a:lnSpc>
                <a:spcPct val="100000"/>
              </a:lnSpc>
              <a:buNone/>
              <a:tabLst>
                <a:tab algn="l" pos="0"/>
              </a:tabLst>
            </a:pPr>
            <a:endParaRPr b="0" lang="en-US"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Facet</Template>
  <TotalTime>400</TotalTime>
  <Application>LibreOffice/7.2.7.2$Linux_X86_64 LibreOffice_project/20$Build-2</Application>
  <AppVersion>15.0000</AppVersion>
  <Words>777</Words>
  <Paragraphs>57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2022-06-18T14:06:55Z</dcterms:created>
  <dc:creator>Joseph McCauley</dc:creator>
  <dc:description/>
  <dc:language>en-US</dc:language>
  <cp:lastModifiedBy>Joseph McCauley</cp:lastModifiedBy>
  <dcterms:modified xsi:type="dcterms:W3CDTF">2022-06-28T17:47:59Z</dcterms:modified>
  <cp:revision>3</cp:revision>
  <dc:subject/>
  <dc:title>Realty 101 – The Role of Friends in Refuge Land Protection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2</vt:i4>
  </property>
  <property fmtid="{D5CDD505-2E9C-101B-9397-08002B2CF9AE}" pid="3" name="PresentationFormat">
    <vt:lpwstr>Widescreen</vt:lpwstr>
  </property>
  <property fmtid="{D5CDD505-2E9C-101B-9397-08002B2CF9AE}" pid="4" name="Slides">
    <vt:i4>10</vt:i4>
  </property>
</Properties>
</file>